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49.xml" ContentType="application/vnd.openxmlformats-officedocument.presentationml.tags+xml"/>
  <Override PartName="/ppt/tags/tag5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 id="2147483653" r:id="rId5"/>
  </p:sldMasterIdLst>
  <p:notesMasterIdLst>
    <p:notesMasterId r:id="rId16"/>
  </p:notesMasterIdLst>
  <p:handoutMasterIdLst>
    <p:handoutMasterId r:id="rId17"/>
  </p:handoutMasterIdLst>
  <p:sldIdLst>
    <p:sldId id="370" r:id="rId6"/>
    <p:sldId id="10801" r:id="rId7"/>
    <p:sldId id="10802" r:id="rId8"/>
    <p:sldId id="10803" r:id="rId9"/>
    <p:sldId id="10807" r:id="rId10"/>
    <p:sldId id="10812" r:id="rId11"/>
    <p:sldId id="10806" r:id="rId12"/>
    <p:sldId id="10808" r:id="rId13"/>
    <p:sldId id="10809" r:id="rId14"/>
    <p:sldId id="10811" r:id="rId15"/>
  </p:sldIdLst>
  <p:sldSz cx="12192000" cy="6858000"/>
  <p:notesSz cx="6858000" cy="9144000"/>
  <p:custDataLst>
    <p:tags r:id="rId18"/>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BBB91173-728B-D19E-6852-36C23906AAB3}" name="DE LATTRE Johanna" initials="JD" userId="S::Johanna.DELATTRE@eurogroupconsulting.com::27a244f7-6656-4741-b6c1-c52f2c90174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86D"/>
    <a:srgbClr val="149ADD"/>
    <a:srgbClr val="F4C1CD"/>
    <a:srgbClr val="FFFFFF"/>
    <a:srgbClr val="84CEF4"/>
    <a:srgbClr val="ED98AC"/>
    <a:srgbClr val="42B8EB"/>
    <a:srgbClr val="6B56B8"/>
    <a:srgbClr val="FEF4F8"/>
    <a:srgbClr val="F921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7360AB-24FD-4D8A-A066-CCE3703E244A}" v="320" dt="2026-09-22T14:05:02.42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650" y="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 LATTRE Johanna" userId="27a244f7-6656-4741-b6c1-c52f2c901748" providerId="ADAL" clId="{FFDFC617-C1BA-4F91-BDB9-44C0FAC88A72}"/>
    <pc:docChg chg="undo custSel addSld delSld modSld sldOrd delSection modSection">
      <pc:chgData name="DE LATTRE Johanna" userId="27a244f7-6656-4741-b6c1-c52f2c901748" providerId="ADAL" clId="{FFDFC617-C1BA-4F91-BDB9-44C0FAC88A72}" dt="2026-09-22T14:06:46.643" v="1065" actId="17851"/>
      <pc:docMkLst>
        <pc:docMk/>
      </pc:docMkLst>
      <pc:sldChg chg="modSp mod">
        <pc:chgData name="DE LATTRE Johanna" userId="27a244f7-6656-4741-b6c1-c52f2c901748" providerId="ADAL" clId="{FFDFC617-C1BA-4F91-BDB9-44C0FAC88A72}" dt="2026-09-21T09:33:50.177" v="508" actId="14100"/>
        <pc:sldMkLst>
          <pc:docMk/>
          <pc:sldMk cId="3199841253" sldId="370"/>
        </pc:sldMkLst>
        <pc:spChg chg="mod">
          <ac:chgData name="DE LATTRE Johanna" userId="27a244f7-6656-4741-b6c1-c52f2c901748" providerId="ADAL" clId="{FFDFC617-C1BA-4F91-BDB9-44C0FAC88A72}" dt="2026-09-21T09:33:50.177" v="508" actId="14100"/>
          <ac:spMkLst>
            <pc:docMk/>
            <pc:sldMk cId="3199841253" sldId="370"/>
            <ac:spMk id="3" creationId="{491A67B8-E70A-0973-4A19-FFC43C6EEDBF}"/>
          </ac:spMkLst>
        </pc:spChg>
      </pc:sldChg>
      <pc:sldChg chg="addSp delSp modSp">
        <pc:chgData name="DE LATTRE Johanna" userId="27a244f7-6656-4741-b6c1-c52f2c901748" providerId="ADAL" clId="{FFDFC617-C1BA-4F91-BDB9-44C0FAC88A72}" dt="2026-09-22T14:05:02.422" v="1062"/>
        <pc:sldMkLst>
          <pc:docMk/>
          <pc:sldMk cId="2245103600" sldId="10801"/>
        </pc:sldMkLst>
        <pc:spChg chg="add del mod">
          <ac:chgData name="DE LATTRE Johanna" userId="27a244f7-6656-4741-b6c1-c52f2c901748" providerId="ADAL" clId="{FFDFC617-C1BA-4F91-BDB9-44C0FAC88A72}" dt="2026-09-22T14:04:11.944" v="838"/>
          <ac:spMkLst>
            <pc:docMk/>
            <pc:sldMk cId="2245103600" sldId="10801"/>
            <ac:spMk id="2" creationId="{21D43B42-8EFA-5B98-7966-934752F538FC}"/>
          </ac:spMkLst>
        </pc:spChg>
        <pc:spChg chg="mod">
          <ac:chgData name="DE LATTRE Johanna" userId="27a244f7-6656-4741-b6c1-c52f2c901748" providerId="ADAL" clId="{FFDFC617-C1BA-4F91-BDB9-44C0FAC88A72}" dt="2026-09-10T14:32:21.841" v="3"/>
          <ac:spMkLst>
            <pc:docMk/>
            <pc:sldMk cId="2245103600" sldId="10801"/>
            <ac:spMk id="3" creationId="{B3CC683E-4C03-3AFC-A99D-D8E777DCA332}"/>
          </ac:spMkLst>
        </pc:spChg>
        <pc:spChg chg="add del mod">
          <ac:chgData name="DE LATTRE Johanna" userId="27a244f7-6656-4741-b6c1-c52f2c901748" providerId="ADAL" clId="{FFDFC617-C1BA-4F91-BDB9-44C0FAC88A72}" dt="2026-09-22T14:04:32.250" v="859"/>
          <ac:spMkLst>
            <pc:docMk/>
            <pc:sldMk cId="2245103600" sldId="10801"/>
            <ac:spMk id="5" creationId="{B191757B-0AB8-CE69-E7D9-E04F520E7E79}"/>
          </ac:spMkLst>
        </pc:spChg>
        <pc:spChg chg="add del mod">
          <ac:chgData name="DE LATTRE Johanna" userId="27a244f7-6656-4741-b6c1-c52f2c901748" providerId="ADAL" clId="{FFDFC617-C1BA-4F91-BDB9-44C0FAC88A72}" dt="2026-09-22T14:04:35.311" v="877"/>
          <ac:spMkLst>
            <pc:docMk/>
            <pc:sldMk cId="2245103600" sldId="10801"/>
            <ac:spMk id="6" creationId="{7B731087-3D49-8ED0-30E3-1913194A4127}"/>
          </ac:spMkLst>
        </pc:spChg>
        <pc:spChg chg="add del mod">
          <ac:chgData name="DE LATTRE Johanna" userId="27a244f7-6656-4741-b6c1-c52f2c901748" providerId="ADAL" clId="{FFDFC617-C1BA-4F91-BDB9-44C0FAC88A72}" dt="2026-09-22T14:04:37.512" v="895"/>
          <ac:spMkLst>
            <pc:docMk/>
            <pc:sldMk cId="2245103600" sldId="10801"/>
            <ac:spMk id="7" creationId="{719CD09F-0E1B-999D-C2A2-C0AE42C0B0E9}"/>
          </ac:spMkLst>
        </pc:spChg>
        <pc:spChg chg="add del mod">
          <ac:chgData name="DE LATTRE Johanna" userId="27a244f7-6656-4741-b6c1-c52f2c901748" providerId="ADAL" clId="{FFDFC617-C1BA-4F91-BDB9-44C0FAC88A72}" dt="2026-09-22T14:04:39.281" v="913"/>
          <ac:spMkLst>
            <pc:docMk/>
            <pc:sldMk cId="2245103600" sldId="10801"/>
            <ac:spMk id="8" creationId="{F30DA152-BBD0-084E-32AE-78B4BD00366B}"/>
          </ac:spMkLst>
        </pc:spChg>
        <pc:spChg chg="add del mod">
          <ac:chgData name="DE LATTRE Johanna" userId="27a244f7-6656-4741-b6c1-c52f2c901748" providerId="ADAL" clId="{FFDFC617-C1BA-4F91-BDB9-44C0FAC88A72}" dt="2026-09-22T14:04:39.933" v="931"/>
          <ac:spMkLst>
            <pc:docMk/>
            <pc:sldMk cId="2245103600" sldId="10801"/>
            <ac:spMk id="9" creationId="{37BA7341-A602-7D2E-19E6-FA903BA67BB4}"/>
          </ac:spMkLst>
        </pc:spChg>
        <pc:spChg chg="add del mod">
          <ac:chgData name="DE LATTRE Johanna" userId="27a244f7-6656-4741-b6c1-c52f2c901748" providerId="ADAL" clId="{FFDFC617-C1BA-4F91-BDB9-44C0FAC88A72}" dt="2026-09-22T14:04:40.498" v="949"/>
          <ac:spMkLst>
            <pc:docMk/>
            <pc:sldMk cId="2245103600" sldId="10801"/>
            <ac:spMk id="10" creationId="{0E4FFDDD-4BF9-3DF8-8442-A4DCEE4166CB}"/>
          </ac:spMkLst>
        </pc:spChg>
        <pc:spChg chg="add del mod">
          <ac:chgData name="DE LATTRE Johanna" userId="27a244f7-6656-4741-b6c1-c52f2c901748" providerId="ADAL" clId="{FFDFC617-C1BA-4F91-BDB9-44C0FAC88A72}" dt="2026-09-22T14:04:40.984" v="967"/>
          <ac:spMkLst>
            <pc:docMk/>
            <pc:sldMk cId="2245103600" sldId="10801"/>
            <ac:spMk id="11" creationId="{C26EBF62-E4CD-B19C-6DB4-E190B89BD09E}"/>
          </ac:spMkLst>
        </pc:spChg>
        <pc:spChg chg="add del mod">
          <ac:chgData name="DE LATTRE Johanna" userId="27a244f7-6656-4741-b6c1-c52f2c901748" providerId="ADAL" clId="{FFDFC617-C1BA-4F91-BDB9-44C0FAC88A72}" dt="2026-09-22T14:04:41.434" v="985"/>
          <ac:spMkLst>
            <pc:docMk/>
            <pc:sldMk cId="2245103600" sldId="10801"/>
            <ac:spMk id="12" creationId="{6F5F5E8F-25D4-BBF0-332F-ED5954E9BC60}"/>
          </ac:spMkLst>
        </pc:spChg>
        <pc:spChg chg="add del mod">
          <ac:chgData name="DE LATTRE Johanna" userId="27a244f7-6656-4741-b6c1-c52f2c901748" providerId="ADAL" clId="{FFDFC617-C1BA-4F91-BDB9-44C0FAC88A72}" dt="2026-09-22T14:04:41.882" v="1003"/>
          <ac:spMkLst>
            <pc:docMk/>
            <pc:sldMk cId="2245103600" sldId="10801"/>
            <ac:spMk id="13" creationId="{06F6BA3C-3EFC-3EEA-54F6-2B04D43054A9}"/>
          </ac:spMkLst>
        </pc:spChg>
        <pc:spChg chg="add del mod">
          <ac:chgData name="DE LATTRE Johanna" userId="27a244f7-6656-4741-b6c1-c52f2c901748" providerId="ADAL" clId="{FFDFC617-C1BA-4F91-BDB9-44C0FAC88A72}" dt="2026-09-22T14:04:42.309" v="1021"/>
          <ac:spMkLst>
            <pc:docMk/>
            <pc:sldMk cId="2245103600" sldId="10801"/>
            <ac:spMk id="14" creationId="{CCA23CFB-61B9-5D1D-E8DB-321C849BA8C5}"/>
          </ac:spMkLst>
        </pc:spChg>
        <pc:spChg chg="add del mod">
          <ac:chgData name="DE LATTRE Johanna" userId="27a244f7-6656-4741-b6c1-c52f2c901748" providerId="ADAL" clId="{FFDFC617-C1BA-4F91-BDB9-44C0FAC88A72}" dt="2026-09-22T14:04:42.835" v="1039"/>
          <ac:spMkLst>
            <pc:docMk/>
            <pc:sldMk cId="2245103600" sldId="10801"/>
            <ac:spMk id="15" creationId="{83C62815-2238-7886-F50D-EB7E672A3DBC}"/>
          </ac:spMkLst>
        </pc:spChg>
        <pc:spChg chg="add del mod">
          <ac:chgData name="DE LATTRE Johanna" userId="27a244f7-6656-4741-b6c1-c52f2c901748" providerId="ADAL" clId="{FFDFC617-C1BA-4F91-BDB9-44C0FAC88A72}" dt="2026-09-22T14:05:02.422" v="1062"/>
          <ac:spMkLst>
            <pc:docMk/>
            <pc:sldMk cId="2245103600" sldId="10801"/>
            <ac:spMk id="16" creationId="{37EF87EF-A9FA-A40B-2D3D-6A0BE3EE25F0}"/>
          </ac:spMkLst>
        </pc:spChg>
        <pc:spChg chg="mod topLvl">
          <ac:chgData name="DE LATTRE Johanna" userId="27a244f7-6656-4741-b6c1-c52f2c901748" providerId="ADAL" clId="{FFDFC617-C1BA-4F91-BDB9-44C0FAC88A72}" dt="2026-09-10T14:38:10.915" v="6" actId="165"/>
          <ac:spMkLst>
            <pc:docMk/>
            <pc:sldMk cId="2245103600" sldId="10801"/>
            <ac:spMk id="21" creationId="{B59534D3-D530-3BB8-82BF-81D3FE15AAD7}"/>
          </ac:spMkLst>
        </pc:spChg>
        <pc:spChg chg="mod topLvl">
          <ac:chgData name="DE LATTRE Johanna" userId="27a244f7-6656-4741-b6c1-c52f2c901748" providerId="ADAL" clId="{FFDFC617-C1BA-4F91-BDB9-44C0FAC88A72}" dt="2026-09-10T14:39:15.906" v="14"/>
          <ac:spMkLst>
            <pc:docMk/>
            <pc:sldMk cId="2245103600" sldId="10801"/>
            <ac:spMk id="22" creationId="{81F7ED9B-6C0B-2243-615F-98321C4DD737}"/>
          </ac:spMkLst>
        </pc:spChg>
        <pc:spChg chg="mod topLvl">
          <ac:chgData name="DE LATTRE Johanna" userId="27a244f7-6656-4741-b6c1-c52f2c901748" providerId="ADAL" clId="{FFDFC617-C1BA-4F91-BDB9-44C0FAC88A72}" dt="2026-09-10T14:38:10.915" v="6" actId="165"/>
          <ac:spMkLst>
            <pc:docMk/>
            <pc:sldMk cId="2245103600" sldId="10801"/>
            <ac:spMk id="25" creationId="{5E8CE3CD-A782-6E53-18E4-02052E17BFA5}"/>
          </ac:spMkLst>
        </pc:spChg>
        <pc:spChg chg="mod topLvl">
          <ac:chgData name="DE LATTRE Johanna" userId="27a244f7-6656-4741-b6c1-c52f2c901748" providerId="ADAL" clId="{FFDFC617-C1BA-4F91-BDB9-44C0FAC88A72}" dt="2026-09-10T14:38:10.915" v="6" actId="165"/>
          <ac:spMkLst>
            <pc:docMk/>
            <pc:sldMk cId="2245103600" sldId="10801"/>
            <ac:spMk id="27" creationId="{7BDB252F-96E6-F133-427A-3704F35BCC8D}"/>
          </ac:spMkLst>
        </pc:spChg>
        <pc:spChg chg="mod topLvl">
          <ac:chgData name="DE LATTRE Johanna" userId="27a244f7-6656-4741-b6c1-c52f2c901748" providerId="ADAL" clId="{FFDFC617-C1BA-4F91-BDB9-44C0FAC88A72}" dt="2026-09-10T14:39:15.905" v="12"/>
          <ac:spMkLst>
            <pc:docMk/>
            <pc:sldMk cId="2245103600" sldId="10801"/>
            <ac:spMk id="28" creationId="{2FF400E1-2D29-5440-BD07-370BB5B0A850}"/>
          </ac:spMkLst>
        </pc:spChg>
        <pc:spChg chg="mod topLvl">
          <ac:chgData name="DE LATTRE Johanna" userId="27a244f7-6656-4741-b6c1-c52f2c901748" providerId="ADAL" clId="{FFDFC617-C1BA-4F91-BDB9-44C0FAC88A72}" dt="2026-09-10T14:39:15.906" v="13"/>
          <ac:spMkLst>
            <pc:docMk/>
            <pc:sldMk cId="2245103600" sldId="10801"/>
            <ac:spMk id="30" creationId="{DC392EDD-886F-26B4-595C-6FA8BA798F6F}"/>
          </ac:spMkLst>
        </pc:spChg>
        <pc:picChg chg="mod topLvl">
          <ac:chgData name="DE LATTRE Johanna" userId="27a244f7-6656-4741-b6c1-c52f2c901748" providerId="ADAL" clId="{FFDFC617-C1BA-4F91-BDB9-44C0FAC88A72}" dt="2026-09-10T14:38:10.915" v="6" actId="165"/>
          <ac:picMkLst>
            <pc:docMk/>
            <pc:sldMk cId="2245103600" sldId="10801"/>
            <ac:picMk id="24" creationId="{38071CD5-3FF8-D9A7-C813-6E4B9CD2D6C1}"/>
          </ac:picMkLst>
        </pc:picChg>
        <pc:picChg chg="mod topLvl">
          <ac:chgData name="DE LATTRE Johanna" userId="27a244f7-6656-4741-b6c1-c52f2c901748" providerId="ADAL" clId="{FFDFC617-C1BA-4F91-BDB9-44C0FAC88A72}" dt="2026-09-10T14:38:10.915" v="6" actId="165"/>
          <ac:picMkLst>
            <pc:docMk/>
            <pc:sldMk cId="2245103600" sldId="10801"/>
            <ac:picMk id="31" creationId="{87203A81-5C22-AA7A-543E-35BE3EDA153A}"/>
          </ac:picMkLst>
        </pc:picChg>
      </pc:sldChg>
      <pc:sldChg chg="addSp delSp modSp">
        <pc:chgData name="DE LATTRE Johanna" userId="27a244f7-6656-4741-b6c1-c52f2c901748" providerId="ADAL" clId="{FFDFC617-C1BA-4F91-BDB9-44C0FAC88A72}" dt="2026-09-22T14:05:02.416" v="1060"/>
        <pc:sldMkLst>
          <pc:docMk/>
          <pc:sldMk cId="4103674256" sldId="10802"/>
        </pc:sldMkLst>
        <pc:spChg chg="mod">
          <ac:chgData name="DE LATTRE Johanna" userId="27a244f7-6656-4741-b6c1-c52f2c901748" providerId="ADAL" clId="{FFDFC617-C1BA-4F91-BDB9-44C0FAC88A72}" dt="2026-09-10T14:40:49.737" v="16"/>
          <ac:spMkLst>
            <pc:docMk/>
            <pc:sldMk cId="4103674256" sldId="10802"/>
            <ac:spMk id="4" creationId="{16525172-E9D7-223E-4AA0-3D204F212FB2}"/>
          </ac:spMkLst>
        </pc:spChg>
        <pc:spChg chg="add mod">
          <ac:chgData name="DE LATTRE Johanna" userId="27a244f7-6656-4741-b6c1-c52f2c901748" providerId="ADAL" clId="{FFDFC617-C1BA-4F91-BDB9-44C0FAC88A72}" dt="2026-09-10T14:41:26.336" v="17"/>
          <ac:spMkLst>
            <pc:docMk/>
            <pc:sldMk cId="4103674256" sldId="10802"/>
            <ac:spMk id="5" creationId="{4FB8F657-581C-6EFE-4677-53543F0B9852}"/>
          </ac:spMkLst>
        </pc:spChg>
        <pc:spChg chg="add del mod">
          <ac:chgData name="DE LATTRE Johanna" userId="27a244f7-6656-4741-b6c1-c52f2c901748" providerId="ADAL" clId="{FFDFC617-C1BA-4F91-BDB9-44C0FAC88A72}" dt="2026-09-22T14:04:11.937" v="836"/>
          <ac:spMkLst>
            <pc:docMk/>
            <pc:sldMk cId="4103674256" sldId="10802"/>
            <ac:spMk id="6" creationId="{8388D370-611C-7FA8-9528-ED177F93F795}"/>
          </ac:spMkLst>
        </pc:spChg>
        <pc:spChg chg="add mod">
          <ac:chgData name="DE LATTRE Johanna" userId="27a244f7-6656-4741-b6c1-c52f2c901748" providerId="ADAL" clId="{FFDFC617-C1BA-4F91-BDB9-44C0FAC88A72}" dt="2026-09-10T14:41:26.336" v="17"/>
          <ac:spMkLst>
            <pc:docMk/>
            <pc:sldMk cId="4103674256" sldId="10802"/>
            <ac:spMk id="8" creationId="{AFB8F752-FC16-91E0-DB19-B062EA675FC9}"/>
          </ac:spMkLst>
        </pc:spChg>
        <pc:spChg chg="add mod">
          <ac:chgData name="DE LATTRE Johanna" userId="27a244f7-6656-4741-b6c1-c52f2c901748" providerId="ADAL" clId="{FFDFC617-C1BA-4F91-BDB9-44C0FAC88A72}" dt="2026-09-10T14:41:26.336" v="17"/>
          <ac:spMkLst>
            <pc:docMk/>
            <pc:sldMk cId="4103674256" sldId="10802"/>
            <ac:spMk id="10" creationId="{796691E9-5AAB-6B94-A70E-33E8BF894C30}"/>
          </ac:spMkLst>
        </pc:spChg>
        <pc:spChg chg="add del mod">
          <ac:chgData name="DE LATTRE Johanna" userId="27a244f7-6656-4741-b6c1-c52f2c901748" providerId="ADAL" clId="{FFDFC617-C1BA-4F91-BDB9-44C0FAC88A72}" dt="2026-09-22T14:04:32.227" v="857"/>
          <ac:spMkLst>
            <pc:docMk/>
            <pc:sldMk cId="4103674256" sldId="10802"/>
            <ac:spMk id="11" creationId="{48103147-1F96-4CC8-BDD7-B50C48ACFFE1}"/>
          </ac:spMkLst>
        </pc:spChg>
        <pc:spChg chg="add del mod">
          <ac:chgData name="DE LATTRE Johanna" userId="27a244f7-6656-4741-b6c1-c52f2c901748" providerId="ADAL" clId="{FFDFC617-C1BA-4F91-BDB9-44C0FAC88A72}" dt="2026-09-22T14:04:35.309" v="875"/>
          <ac:spMkLst>
            <pc:docMk/>
            <pc:sldMk cId="4103674256" sldId="10802"/>
            <ac:spMk id="12" creationId="{BD7203E2-52C4-3336-99EF-7B23F7E41358}"/>
          </ac:spMkLst>
        </pc:spChg>
        <pc:spChg chg="add del mod">
          <ac:chgData name="DE LATTRE Johanna" userId="27a244f7-6656-4741-b6c1-c52f2c901748" providerId="ADAL" clId="{FFDFC617-C1BA-4F91-BDB9-44C0FAC88A72}" dt="2026-09-22T14:04:37.510" v="893"/>
          <ac:spMkLst>
            <pc:docMk/>
            <pc:sldMk cId="4103674256" sldId="10802"/>
            <ac:spMk id="13" creationId="{E26234CA-1CA4-1BC5-1198-343F50DDBAD3}"/>
          </ac:spMkLst>
        </pc:spChg>
        <pc:spChg chg="add del mod">
          <ac:chgData name="DE LATTRE Johanna" userId="27a244f7-6656-4741-b6c1-c52f2c901748" providerId="ADAL" clId="{FFDFC617-C1BA-4F91-BDB9-44C0FAC88A72}" dt="2026-09-22T14:04:39.280" v="911"/>
          <ac:spMkLst>
            <pc:docMk/>
            <pc:sldMk cId="4103674256" sldId="10802"/>
            <ac:spMk id="14" creationId="{31E67638-4168-BC35-03A7-C61086F02EC6}"/>
          </ac:spMkLst>
        </pc:spChg>
        <pc:spChg chg="add del mod">
          <ac:chgData name="DE LATTRE Johanna" userId="27a244f7-6656-4741-b6c1-c52f2c901748" providerId="ADAL" clId="{FFDFC617-C1BA-4F91-BDB9-44C0FAC88A72}" dt="2026-09-22T14:04:39.933" v="929"/>
          <ac:spMkLst>
            <pc:docMk/>
            <pc:sldMk cId="4103674256" sldId="10802"/>
            <ac:spMk id="15" creationId="{C7247D64-BA08-EE40-8D8A-D72FD5275FFE}"/>
          </ac:spMkLst>
        </pc:spChg>
        <pc:spChg chg="add del mod">
          <ac:chgData name="DE LATTRE Johanna" userId="27a244f7-6656-4741-b6c1-c52f2c901748" providerId="ADAL" clId="{FFDFC617-C1BA-4F91-BDB9-44C0FAC88A72}" dt="2026-09-22T14:04:40.498" v="947"/>
          <ac:spMkLst>
            <pc:docMk/>
            <pc:sldMk cId="4103674256" sldId="10802"/>
            <ac:spMk id="16" creationId="{5E8D788D-D901-F926-FB2F-21C9068BD112}"/>
          </ac:spMkLst>
        </pc:spChg>
        <pc:spChg chg="add del mod">
          <ac:chgData name="DE LATTRE Johanna" userId="27a244f7-6656-4741-b6c1-c52f2c901748" providerId="ADAL" clId="{FFDFC617-C1BA-4F91-BDB9-44C0FAC88A72}" dt="2026-09-22T14:04:40.984" v="965"/>
          <ac:spMkLst>
            <pc:docMk/>
            <pc:sldMk cId="4103674256" sldId="10802"/>
            <ac:spMk id="17" creationId="{B8EED129-A4BF-BD20-A162-5E430D6FE353}"/>
          </ac:spMkLst>
        </pc:spChg>
        <pc:spChg chg="add del mod">
          <ac:chgData name="DE LATTRE Johanna" userId="27a244f7-6656-4741-b6c1-c52f2c901748" providerId="ADAL" clId="{FFDFC617-C1BA-4F91-BDB9-44C0FAC88A72}" dt="2026-09-22T14:04:41.433" v="983"/>
          <ac:spMkLst>
            <pc:docMk/>
            <pc:sldMk cId="4103674256" sldId="10802"/>
            <ac:spMk id="18" creationId="{76B2E339-AB61-A377-CDCC-734A25EA3938}"/>
          </ac:spMkLst>
        </pc:spChg>
        <pc:spChg chg="add del mod">
          <ac:chgData name="DE LATTRE Johanna" userId="27a244f7-6656-4741-b6c1-c52f2c901748" providerId="ADAL" clId="{FFDFC617-C1BA-4F91-BDB9-44C0FAC88A72}" dt="2026-09-22T14:04:41.882" v="1001"/>
          <ac:spMkLst>
            <pc:docMk/>
            <pc:sldMk cId="4103674256" sldId="10802"/>
            <ac:spMk id="19" creationId="{DDC3BF8F-76AF-5586-CE09-4075C1CCF653}"/>
          </ac:spMkLst>
        </pc:spChg>
        <pc:spChg chg="add del mod">
          <ac:chgData name="DE LATTRE Johanna" userId="27a244f7-6656-4741-b6c1-c52f2c901748" providerId="ADAL" clId="{FFDFC617-C1BA-4F91-BDB9-44C0FAC88A72}" dt="2026-09-22T14:04:42.309" v="1019"/>
          <ac:spMkLst>
            <pc:docMk/>
            <pc:sldMk cId="4103674256" sldId="10802"/>
            <ac:spMk id="20" creationId="{5FED2407-E108-246B-FC9D-67914FD2DBF0}"/>
          </ac:spMkLst>
        </pc:spChg>
        <pc:spChg chg="add del mod">
          <ac:chgData name="DE LATTRE Johanna" userId="27a244f7-6656-4741-b6c1-c52f2c901748" providerId="ADAL" clId="{FFDFC617-C1BA-4F91-BDB9-44C0FAC88A72}" dt="2026-09-22T14:04:42.834" v="1037"/>
          <ac:spMkLst>
            <pc:docMk/>
            <pc:sldMk cId="4103674256" sldId="10802"/>
            <ac:spMk id="21" creationId="{2F917120-1F03-E348-9AD4-9458645D8E8D}"/>
          </ac:spMkLst>
        </pc:spChg>
        <pc:spChg chg="add del mod">
          <ac:chgData name="DE LATTRE Johanna" userId="27a244f7-6656-4741-b6c1-c52f2c901748" providerId="ADAL" clId="{FFDFC617-C1BA-4F91-BDB9-44C0FAC88A72}" dt="2026-09-22T14:05:02.416" v="1060"/>
          <ac:spMkLst>
            <pc:docMk/>
            <pc:sldMk cId="4103674256" sldId="10802"/>
            <ac:spMk id="22" creationId="{C9F027E7-4DC8-26CA-542D-3A9ACA73E8F6}"/>
          </ac:spMkLst>
        </pc:spChg>
        <pc:picChg chg="add mod">
          <ac:chgData name="DE LATTRE Johanna" userId="27a244f7-6656-4741-b6c1-c52f2c901748" providerId="ADAL" clId="{FFDFC617-C1BA-4F91-BDB9-44C0FAC88A72}" dt="2026-09-10T14:41:26.336" v="17"/>
          <ac:picMkLst>
            <pc:docMk/>
            <pc:sldMk cId="4103674256" sldId="10802"/>
            <ac:picMk id="2" creationId="{1D4AC4DB-98A2-B2B5-B822-BEDCE56ECD72}"/>
          </ac:picMkLst>
        </pc:picChg>
        <pc:picChg chg="add mod">
          <ac:chgData name="DE LATTRE Johanna" userId="27a244f7-6656-4741-b6c1-c52f2c901748" providerId="ADAL" clId="{FFDFC617-C1BA-4F91-BDB9-44C0FAC88A72}" dt="2026-09-10T14:41:26.336" v="17"/>
          <ac:picMkLst>
            <pc:docMk/>
            <pc:sldMk cId="4103674256" sldId="10802"/>
            <ac:picMk id="7" creationId="{C4C08DA0-1D05-78B8-5284-BD833EFDE08D}"/>
          </ac:picMkLst>
        </pc:picChg>
        <pc:picChg chg="add mod">
          <ac:chgData name="DE LATTRE Johanna" userId="27a244f7-6656-4741-b6c1-c52f2c901748" providerId="ADAL" clId="{FFDFC617-C1BA-4F91-BDB9-44C0FAC88A72}" dt="2026-09-10T14:41:26.336" v="17"/>
          <ac:picMkLst>
            <pc:docMk/>
            <pc:sldMk cId="4103674256" sldId="10802"/>
            <ac:picMk id="9" creationId="{66FE3A5A-B0A3-694C-8099-FE84EC42AD5F}"/>
          </ac:picMkLst>
        </pc:picChg>
      </pc:sldChg>
      <pc:sldChg chg="addSp delSp modSp">
        <pc:chgData name="DE LATTRE Johanna" userId="27a244f7-6656-4741-b6c1-c52f2c901748" providerId="ADAL" clId="{FFDFC617-C1BA-4F91-BDB9-44C0FAC88A72}" dt="2026-09-22T14:05:02.401" v="1058"/>
        <pc:sldMkLst>
          <pc:docMk/>
          <pc:sldMk cId="3521908146" sldId="10803"/>
        </pc:sldMkLst>
        <pc:spChg chg="add del mod">
          <ac:chgData name="DE LATTRE Johanna" userId="27a244f7-6656-4741-b6c1-c52f2c901748" providerId="ADAL" clId="{FFDFC617-C1BA-4F91-BDB9-44C0FAC88A72}" dt="2026-09-22T14:04:11.922" v="834"/>
          <ac:spMkLst>
            <pc:docMk/>
            <pc:sldMk cId="3521908146" sldId="10803"/>
            <ac:spMk id="2" creationId="{D4796151-AE50-FB13-9A6E-9A861E7F88EE}"/>
          </ac:spMkLst>
        </pc:spChg>
        <pc:spChg chg="mod">
          <ac:chgData name="DE LATTRE Johanna" userId="27a244f7-6656-4741-b6c1-c52f2c901748" providerId="ADAL" clId="{FFDFC617-C1BA-4F91-BDB9-44C0FAC88A72}" dt="2026-09-10T14:48:17.534" v="24"/>
          <ac:spMkLst>
            <pc:docMk/>
            <pc:sldMk cId="3521908146" sldId="10803"/>
            <ac:spMk id="3" creationId="{ABCA129E-EE90-8F5D-D4E5-647F83FB28FB}"/>
          </ac:spMkLst>
        </pc:spChg>
        <pc:spChg chg="add del mod">
          <ac:chgData name="DE LATTRE Johanna" userId="27a244f7-6656-4741-b6c1-c52f2c901748" providerId="ADAL" clId="{FFDFC617-C1BA-4F91-BDB9-44C0FAC88A72}" dt="2026-09-22T14:04:32.226" v="855"/>
          <ac:spMkLst>
            <pc:docMk/>
            <pc:sldMk cId="3521908146" sldId="10803"/>
            <ac:spMk id="4" creationId="{2CDFBA27-166E-BDB8-54F6-2CFB928938A8}"/>
          </ac:spMkLst>
        </pc:spChg>
        <pc:spChg chg="add del mod">
          <ac:chgData name="DE LATTRE Johanna" userId="27a244f7-6656-4741-b6c1-c52f2c901748" providerId="ADAL" clId="{FFDFC617-C1BA-4F91-BDB9-44C0FAC88A72}" dt="2026-09-22T14:04:35.308" v="873"/>
          <ac:spMkLst>
            <pc:docMk/>
            <pc:sldMk cId="3521908146" sldId="10803"/>
            <ac:spMk id="5" creationId="{F5EBB583-6534-C8EB-C496-A709FE29ED1E}"/>
          </ac:spMkLst>
        </pc:spChg>
        <pc:spChg chg="add del mod">
          <ac:chgData name="DE LATTRE Johanna" userId="27a244f7-6656-4741-b6c1-c52f2c901748" providerId="ADAL" clId="{FFDFC617-C1BA-4F91-BDB9-44C0FAC88A72}" dt="2026-09-22T14:04:37.509" v="891"/>
          <ac:spMkLst>
            <pc:docMk/>
            <pc:sldMk cId="3521908146" sldId="10803"/>
            <ac:spMk id="6" creationId="{D637FCD1-EC68-C98E-48AA-F55BE95EC6F6}"/>
          </ac:spMkLst>
        </pc:spChg>
        <pc:spChg chg="add del mod">
          <ac:chgData name="DE LATTRE Johanna" userId="27a244f7-6656-4741-b6c1-c52f2c901748" providerId="ADAL" clId="{FFDFC617-C1BA-4F91-BDB9-44C0FAC88A72}" dt="2026-09-22T14:04:39.242" v="909"/>
          <ac:spMkLst>
            <pc:docMk/>
            <pc:sldMk cId="3521908146" sldId="10803"/>
            <ac:spMk id="7" creationId="{65918EF3-5196-D928-A51F-21D9D9BEFB65}"/>
          </ac:spMkLst>
        </pc:spChg>
        <pc:spChg chg="add del mod">
          <ac:chgData name="DE LATTRE Johanna" userId="27a244f7-6656-4741-b6c1-c52f2c901748" providerId="ADAL" clId="{FFDFC617-C1BA-4F91-BDB9-44C0FAC88A72}" dt="2026-09-22T14:04:39.932" v="927"/>
          <ac:spMkLst>
            <pc:docMk/>
            <pc:sldMk cId="3521908146" sldId="10803"/>
            <ac:spMk id="8" creationId="{3780A0AA-9C51-DDAA-9B23-E61E43AB618E}"/>
          </ac:spMkLst>
        </pc:spChg>
        <pc:spChg chg="add del mod">
          <ac:chgData name="DE LATTRE Johanna" userId="27a244f7-6656-4741-b6c1-c52f2c901748" providerId="ADAL" clId="{FFDFC617-C1BA-4F91-BDB9-44C0FAC88A72}" dt="2026-09-22T14:04:40.497" v="945"/>
          <ac:spMkLst>
            <pc:docMk/>
            <pc:sldMk cId="3521908146" sldId="10803"/>
            <ac:spMk id="9" creationId="{B2CD2154-891C-2BCB-F16C-ECD3D37A61FE}"/>
          </ac:spMkLst>
        </pc:spChg>
        <pc:spChg chg="add del mod">
          <ac:chgData name="DE LATTRE Johanna" userId="27a244f7-6656-4741-b6c1-c52f2c901748" providerId="ADAL" clId="{FFDFC617-C1BA-4F91-BDB9-44C0FAC88A72}" dt="2026-09-22T14:04:40.983" v="963"/>
          <ac:spMkLst>
            <pc:docMk/>
            <pc:sldMk cId="3521908146" sldId="10803"/>
            <ac:spMk id="10" creationId="{0B66FDF3-C06A-6249-F15B-F0724F6CAFE2}"/>
          </ac:spMkLst>
        </pc:spChg>
        <pc:spChg chg="add del mod">
          <ac:chgData name="DE LATTRE Johanna" userId="27a244f7-6656-4741-b6c1-c52f2c901748" providerId="ADAL" clId="{FFDFC617-C1BA-4F91-BDB9-44C0FAC88A72}" dt="2026-09-22T14:04:41.432" v="981"/>
          <ac:spMkLst>
            <pc:docMk/>
            <pc:sldMk cId="3521908146" sldId="10803"/>
            <ac:spMk id="11" creationId="{5D4BE558-7B91-8CE9-792B-3A2BCC4907A0}"/>
          </ac:spMkLst>
        </pc:spChg>
        <pc:spChg chg="add del mod">
          <ac:chgData name="DE LATTRE Johanna" userId="27a244f7-6656-4741-b6c1-c52f2c901748" providerId="ADAL" clId="{FFDFC617-C1BA-4F91-BDB9-44C0FAC88A72}" dt="2026-09-22T14:04:41.881" v="999"/>
          <ac:spMkLst>
            <pc:docMk/>
            <pc:sldMk cId="3521908146" sldId="10803"/>
            <ac:spMk id="12" creationId="{5631933F-A850-603F-9BAA-EEEFB44BF9D9}"/>
          </ac:spMkLst>
        </pc:spChg>
        <pc:spChg chg="add del mod">
          <ac:chgData name="DE LATTRE Johanna" userId="27a244f7-6656-4741-b6c1-c52f2c901748" providerId="ADAL" clId="{FFDFC617-C1BA-4F91-BDB9-44C0FAC88A72}" dt="2026-09-22T14:04:42.308" v="1017"/>
          <ac:spMkLst>
            <pc:docMk/>
            <pc:sldMk cId="3521908146" sldId="10803"/>
            <ac:spMk id="13" creationId="{2A200BDF-03DB-5BEA-08F7-9E8AB6F05A52}"/>
          </ac:spMkLst>
        </pc:spChg>
        <pc:spChg chg="add del mod">
          <ac:chgData name="DE LATTRE Johanna" userId="27a244f7-6656-4741-b6c1-c52f2c901748" providerId="ADAL" clId="{FFDFC617-C1BA-4F91-BDB9-44C0FAC88A72}" dt="2026-09-22T14:04:42.834" v="1035"/>
          <ac:spMkLst>
            <pc:docMk/>
            <pc:sldMk cId="3521908146" sldId="10803"/>
            <ac:spMk id="14" creationId="{35B45A53-8404-7A3A-67D7-F4F40C4B5399}"/>
          </ac:spMkLst>
        </pc:spChg>
        <pc:spChg chg="add del mod">
          <ac:chgData name="DE LATTRE Johanna" userId="27a244f7-6656-4741-b6c1-c52f2c901748" providerId="ADAL" clId="{FFDFC617-C1BA-4F91-BDB9-44C0FAC88A72}" dt="2026-09-22T14:05:02.401" v="1058"/>
          <ac:spMkLst>
            <pc:docMk/>
            <pc:sldMk cId="3521908146" sldId="10803"/>
            <ac:spMk id="15" creationId="{5EFA8077-C5F7-76FC-AAE1-4F9CE091CE4D}"/>
          </ac:spMkLst>
        </pc:spChg>
        <pc:spChg chg="mod">
          <ac:chgData name="DE LATTRE Johanna" userId="27a244f7-6656-4741-b6c1-c52f2c901748" providerId="ADAL" clId="{FFDFC617-C1BA-4F91-BDB9-44C0FAC88A72}" dt="2026-09-10T14:45:59.441" v="18" actId="1076"/>
          <ac:spMkLst>
            <pc:docMk/>
            <pc:sldMk cId="3521908146" sldId="10803"/>
            <ac:spMk id="38" creationId="{D2FFD1EA-7B4F-D97D-0234-838F1EBCEFED}"/>
          </ac:spMkLst>
        </pc:spChg>
        <pc:spChg chg="mod">
          <ac:chgData name="DE LATTRE Johanna" userId="27a244f7-6656-4741-b6c1-c52f2c901748" providerId="ADAL" clId="{FFDFC617-C1BA-4F91-BDB9-44C0FAC88A72}" dt="2026-09-10T14:45:59.441" v="18" actId="1076"/>
          <ac:spMkLst>
            <pc:docMk/>
            <pc:sldMk cId="3521908146" sldId="10803"/>
            <ac:spMk id="42" creationId="{6BA0EADA-5B38-CCA3-633E-3E30531EF1B1}"/>
          </ac:spMkLst>
        </pc:spChg>
        <pc:spChg chg="mod">
          <ac:chgData name="DE LATTRE Johanna" userId="27a244f7-6656-4741-b6c1-c52f2c901748" providerId="ADAL" clId="{FFDFC617-C1BA-4F91-BDB9-44C0FAC88A72}" dt="2026-09-10T14:45:59.441" v="18" actId="1076"/>
          <ac:spMkLst>
            <pc:docMk/>
            <pc:sldMk cId="3521908146" sldId="10803"/>
            <ac:spMk id="46" creationId="{B1858485-1604-F30E-B966-574BBAD71719}"/>
          </ac:spMkLst>
        </pc:spChg>
        <pc:spChg chg="mod">
          <ac:chgData name="DE LATTRE Johanna" userId="27a244f7-6656-4741-b6c1-c52f2c901748" providerId="ADAL" clId="{FFDFC617-C1BA-4F91-BDB9-44C0FAC88A72}" dt="2026-09-10T14:45:59.441" v="18" actId="1076"/>
          <ac:spMkLst>
            <pc:docMk/>
            <pc:sldMk cId="3521908146" sldId="10803"/>
            <ac:spMk id="50" creationId="{E00F9199-7354-B006-D330-4C1B4749AFDE}"/>
          </ac:spMkLst>
        </pc:spChg>
        <pc:spChg chg="mod">
          <ac:chgData name="DE LATTRE Johanna" userId="27a244f7-6656-4741-b6c1-c52f2c901748" providerId="ADAL" clId="{FFDFC617-C1BA-4F91-BDB9-44C0FAC88A72}" dt="2026-09-10T14:45:59.441" v="18" actId="1076"/>
          <ac:spMkLst>
            <pc:docMk/>
            <pc:sldMk cId="3521908146" sldId="10803"/>
            <ac:spMk id="56" creationId="{C844A3ED-5992-1CD8-CBEF-B1A8F90BBABE}"/>
          </ac:spMkLst>
        </pc:spChg>
        <pc:spChg chg="mod">
          <ac:chgData name="DE LATTRE Johanna" userId="27a244f7-6656-4741-b6c1-c52f2c901748" providerId="ADAL" clId="{FFDFC617-C1BA-4F91-BDB9-44C0FAC88A72}" dt="2026-09-10T14:45:59.441" v="18" actId="1076"/>
          <ac:spMkLst>
            <pc:docMk/>
            <pc:sldMk cId="3521908146" sldId="10803"/>
            <ac:spMk id="58" creationId="{59E10B79-B9FD-3CB3-B32A-389FCE0164A3}"/>
          </ac:spMkLst>
        </pc:spChg>
        <pc:picChg chg="mod">
          <ac:chgData name="DE LATTRE Johanna" userId="27a244f7-6656-4741-b6c1-c52f2c901748" providerId="ADAL" clId="{FFDFC617-C1BA-4F91-BDB9-44C0FAC88A72}" dt="2026-09-22T14:04:48.401" v="1040"/>
          <ac:picMkLst>
            <pc:docMk/>
            <pc:sldMk cId="3521908146" sldId="10803"/>
            <ac:picMk id="40" creationId="{E2C6A7ED-8F3D-71D4-0F24-C626C776A73E}"/>
          </ac:picMkLst>
        </pc:picChg>
        <pc:picChg chg="mod">
          <ac:chgData name="DE LATTRE Johanna" userId="27a244f7-6656-4741-b6c1-c52f2c901748" providerId="ADAL" clId="{FFDFC617-C1BA-4F91-BDB9-44C0FAC88A72}" dt="2026-09-10T14:45:59.441" v="18" actId="1076"/>
          <ac:picMkLst>
            <pc:docMk/>
            <pc:sldMk cId="3521908146" sldId="10803"/>
            <ac:picMk id="44" creationId="{926F9A58-34D6-CE2A-E5B4-4362A7E3488E}"/>
          </ac:picMkLst>
        </pc:picChg>
        <pc:picChg chg="mod">
          <ac:chgData name="DE LATTRE Johanna" userId="27a244f7-6656-4741-b6c1-c52f2c901748" providerId="ADAL" clId="{FFDFC617-C1BA-4F91-BDB9-44C0FAC88A72}" dt="2026-09-10T14:45:59.441" v="18" actId="1076"/>
          <ac:picMkLst>
            <pc:docMk/>
            <pc:sldMk cId="3521908146" sldId="10803"/>
            <ac:picMk id="48" creationId="{632C49A6-2DC7-FFB2-E803-24B2E4ACC6B9}"/>
          </ac:picMkLst>
        </pc:picChg>
        <pc:picChg chg="mod">
          <ac:chgData name="DE LATTRE Johanna" userId="27a244f7-6656-4741-b6c1-c52f2c901748" providerId="ADAL" clId="{FFDFC617-C1BA-4F91-BDB9-44C0FAC88A72}" dt="2026-09-10T14:45:59.441" v="18" actId="1076"/>
          <ac:picMkLst>
            <pc:docMk/>
            <pc:sldMk cId="3521908146" sldId="10803"/>
            <ac:picMk id="54" creationId="{099D2A42-7537-4FEB-104D-ECDC9D787AD8}"/>
          </ac:picMkLst>
        </pc:picChg>
        <pc:picChg chg="mod">
          <ac:chgData name="DE LATTRE Johanna" userId="27a244f7-6656-4741-b6c1-c52f2c901748" providerId="ADAL" clId="{FFDFC617-C1BA-4F91-BDB9-44C0FAC88A72}" dt="2026-09-10T14:45:59.441" v="18" actId="1076"/>
          <ac:picMkLst>
            <pc:docMk/>
            <pc:sldMk cId="3521908146" sldId="10803"/>
            <ac:picMk id="60" creationId="{BE80ECBB-C38D-F03B-C9BE-934B706B0067}"/>
          </ac:picMkLst>
        </pc:picChg>
      </pc:sldChg>
      <pc:sldChg chg="addSp delSp modSp mod">
        <pc:chgData name="DE LATTRE Johanna" userId="27a244f7-6656-4741-b6c1-c52f2c901748" providerId="ADAL" clId="{FFDFC617-C1BA-4F91-BDB9-44C0FAC88A72}" dt="2026-09-22T14:05:02.352" v="1052"/>
        <pc:sldMkLst>
          <pc:docMk/>
          <pc:sldMk cId="223907551" sldId="10806"/>
        </pc:sldMkLst>
        <pc:spChg chg="add del mod">
          <ac:chgData name="DE LATTRE Johanna" userId="27a244f7-6656-4741-b6c1-c52f2c901748" providerId="ADAL" clId="{FFDFC617-C1BA-4F91-BDB9-44C0FAC88A72}" dt="2026-09-22T14:04:11.871" v="828"/>
          <ac:spMkLst>
            <pc:docMk/>
            <pc:sldMk cId="223907551" sldId="10806"/>
            <ac:spMk id="2" creationId="{3E2E31EB-3CC3-11AE-EFC2-A11D0FBABBC1}"/>
          </ac:spMkLst>
        </pc:spChg>
        <pc:spChg chg="mod">
          <ac:chgData name="DE LATTRE Johanna" userId="27a244f7-6656-4741-b6c1-c52f2c901748" providerId="ADAL" clId="{FFDFC617-C1BA-4F91-BDB9-44C0FAC88A72}" dt="2026-09-21T09:31:09.391" v="439" actId="207"/>
          <ac:spMkLst>
            <pc:docMk/>
            <pc:sldMk cId="223907551" sldId="10806"/>
            <ac:spMk id="3" creationId="{59DADA27-6474-DBFB-7555-5C81FB99504D}"/>
          </ac:spMkLst>
        </pc:spChg>
        <pc:spChg chg="add del mod">
          <ac:chgData name="DE LATTRE Johanna" userId="27a244f7-6656-4741-b6c1-c52f2c901748" providerId="ADAL" clId="{FFDFC617-C1BA-4F91-BDB9-44C0FAC88A72}" dt="2026-09-22T14:04:32.224" v="849"/>
          <ac:spMkLst>
            <pc:docMk/>
            <pc:sldMk cId="223907551" sldId="10806"/>
            <ac:spMk id="4" creationId="{A06E00D0-54F0-93C7-FE6D-CBA9DCB43AAA}"/>
          </ac:spMkLst>
        </pc:spChg>
        <pc:spChg chg="add del mod">
          <ac:chgData name="DE LATTRE Johanna" userId="27a244f7-6656-4741-b6c1-c52f2c901748" providerId="ADAL" clId="{FFDFC617-C1BA-4F91-BDB9-44C0FAC88A72}" dt="2026-09-22T14:04:35.306" v="867"/>
          <ac:spMkLst>
            <pc:docMk/>
            <pc:sldMk cId="223907551" sldId="10806"/>
            <ac:spMk id="5" creationId="{9E46DF92-8E85-701A-4CAA-D59C022A3E98}"/>
          </ac:spMkLst>
        </pc:spChg>
        <pc:spChg chg="add del mod">
          <ac:chgData name="DE LATTRE Johanna" userId="27a244f7-6656-4741-b6c1-c52f2c901748" providerId="ADAL" clId="{FFDFC617-C1BA-4F91-BDB9-44C0FAC88A72}" dt="2026-09-22T14:04:37.507" v="885"/>
          <ac:spMkLst>
            <pc:docMk/>
            <pc:sldMk cId="223907551" sldId="10806"/>
            <ac:spMk id="6" creationId="{70AF3E68-5596-082D-C89B-64309ACCD0CF}"/>
          </ac:spMkLst>
        </pc:spChg>
        <pc:spChg chg="add del mod">
          <ac:chgData name="DE LATTRE Johanna" userId="27a244f7-6656-4741-b6c1-c52f2c901748" providerId="ADAL" clId="{FFDFC617-C1BA-4F91-BDB9-44C0FAC88A72}" dt="2026-09-22T14:04:39.240" v="903"/>
          <ac:spMkLst>
            <pc:docMk/>
            <pc:sldMk cId="223907551" sldId="10806"/>
            <ac:spMk id="7" creationId="{B0C8AFBD-8FF3-5880-AFD2-4184609BA0A0}"/>
          </ac:spMkLst>
        </pc:spChg>
        <pc:spChg chg="add del mod">
          <ac:chgData name="DE LATTRE Johanna" userId="27a244f7-6656-4741-b6c1-c52f2c901748" providerId="ADAL" clId="{FFDFC617-C1BA-4F91-BDB9-44C0FAC88A72}" dt="2026-09-22T14:04:39.907" v="921"/>
          <ac:spMkLst>
            <pc:docMk/>
            <pc:sldMk cId="223907551" sldId="10806"/>
            <ac:spMk id="8" creationId="{39AC154C-CB29-50D7-B1F6-F3719585F6DB}"/>
          </ac:spMkLst>
        </pc:spChg>
        <pc:spChg chg="add del mod">
          <ac:chgData name="DE LATTRE Johanna" userId="27a244f7-6656-4741-b6c1-c52f2c901748" providerId="ADAL" clId="{FFDFC617-C1BA-4F91-BDB9-44C0FAC88A72}" dt="2026-09-22T14:04:40.467" v="939"/>
          <ac:spMkLst>
            <pc:docMk/>
            <pc:sldMk cId="223907551" sldId="10806"/>
            <ac:spMk id="9" creationId="{1C9D470B-62C1-1398-92DF-9C6FC9E91C31}"/>
          </ac:spMkLst>
        </pc:spChg>
        <pc:spChg chg="add del mod">
          <ac:chgData name="DE LATTRE Johanna" userId="27a244f7-6656-4741-b6c1-c52f2c901748" providerId="ADAL" clId="{FFDFC617-C1BA-4F91-BDB9-44C0FAC88A72}" dt="2026-09-22T14:04:40.943" v="957"/>
          <ac:spMkLst>
            <pc:docMk/>
            <pc:sldMk cId="223907551" sldId="10806"/>
            <ac:spMk id="10" creationId="{37DE8E7E-B581-CF36-226A-9A426936F67A}"/>
          </ac:spMkLst>
        </pc:spChg>
        <pc:spChg chg="add del mod">
          <ac:chgData name="DE LATTRE Johanna" userId="27a244f7-6656-4741-b6c1-c52f2c901748" providerId="ADAL" clId="{FFDFC617-C1BA-4F91-BDB9-44C0FAC88A72}" dt="2026-09-22T14:04:41.430" v="975"/>
          <ac:spMkLst>
            <pc:docMk/>
            <pc:sldMk cId="223907551" sldId="10806"/>
            <ac:spMk id="11" creationId="{1A4FABA4-D8EE-712E-B907-5FC2BE78EA98}"/>
          </ac:spMkLst>
        </pc:spChg>
        <pc:spChg chg="add del mod">
          <ac:chgData name="DE LATTRE Johanna" userId="27a244f7-6656-4741-b6c1-c52f2c901748" providerId="ADAL" clId="{FFDFC617-C1BA-4F91-BDB9-44C0FAC88A72}" dt="2026-09-22T14:04:41.879" v="993"/>
          <ac:spMkLst>
            <pc:docMk/>
            <pc:sldMk cId="223907551" sldId="10806"/>
            <ac:spMk id="12" creationId="{8330BFC6-BD79-DA6F-5F12-C082D0DB17E6}"/>
          </ac:spMkLst>
        </pc:spChg>
        <pc:spChg chg="add del mod">
          <ac:chgData name="DE LATTRE Johanna" userId="27a244f7-6656-4741-b6c1-c52f2c901748" providerId="ADAL" clId="{FFDFC617-C1BA-4F91-BDB9-44C0FAC88A72}" dt="2026-09-22T14:04:42.305" v="1011"/>
          <ac:spMkLst>
            <pc:docMk/>
            <pc:sldMk cId="223907551" sldId="10806"/>
            <ac:spMk id="13" creationId="{AFA02246-9902-28D6-6C83-7802CD5F526C}"/>
          </ac:spMkLst>
        </pc:spChg>
        <pc:spChg chg="add del mod">
          <ac:chgData name="DE LATTRE Johanna" userId="27a244f7-6656-4741-b6c1-c52f2c901748" providerId="ADAL" clId="{FFDFC617-C1BA-4F91-BDB9-44C0FAC88A72}" dt="2026-09-22T14:04:42.832" v="1029"/>
          <ac:spMkLst>
            <pc:docMk/>
            <pc:sldMk cId="223907551" sldId="10806"/>
            <ac:spMk id="14" creationId="{91CD0CF4-FD1A-C2A9-425B-2DA5B13177B1}"/>
          </ac:spMkLst>
        </pc:spChg>
        <pc:spChg chg="add del mod">
          <ac:chgData name="DE LATTRE Johanna" userId="27a244f7-6656-4741-b6c1-c52f2c901748" providerId="ADAL" clId="{FFDFC617-C1BA-4F91-BDB9-44C0FAC88A72}" dt="2026-09-22T14:05:02.352" v="1052"/>
          <ac:spMkLst>
            <pc:docMk/>
            <pc:sldMk cId="223907551" sldId="10806"/>
            <ac:spMk id="15" creationId="{529DC16A-13BA-65C5-59FB-5F324B55BB0D}"/>
          </ac:spMkLst>
        </pc:spChg>
        <pc:spChg chg="add mod">
          <ac:chgData name="DE LATTRE Johanna" userId="27a244f7-6656-4741-b6c1-c52f2c901748" providerId="ADAL" clId="{FFDFC617-C1BA-4F91-BDB9-44C0FAC88A72}" dt="2026-09-21T13:17:26.707" v="791" actId="20577"/>
          <ac:spMkLst>
            <pc:docMk/>
            <pc:sldMk cId="223907551" sldId="10806"/>
            <ac:spMk id="51" creationId="{6A2EA341-67AD-F590-12BD-862FB2AC87DF}"/>
          </ac:spMkLst>
        </pc:spChg>
        <pc:graphicFrameChg chg="add mod">
          <ac:chgData name="DE LATTRE Johanna" userId="27a244f7-6656-4741-b6c1-c52f2c901748" providerId="ADAL" clId="{FFDFC617-C1BA-4F91-BDB9-44C0FAC88A72}" dt="2026-09-22T14:04:23.999" v="839"/>
          <ac:graphicFrameMkLst>
            <pc:docMk/>
            <pc:sldMk cId="223907551" sldId="10806"/>
            <ac:graphicFrameMk id="49" creationId="{929B38F3-6A34-570F-1729-AD6973DCEA8A}"/>
          </ac:graphicFrameMkLst>
        </pc:graphicFrameChg>
      </pc:sldChg>
      <pc:sldChg chg="addSp delSp modSp add mod">
        <pc:chgData name="DE LATTRE Johanna" userId="27a244f7-6656-4741-b6c1-c52f2c901748" providerId="ADAL" clId="{FFDFC617-C1BA-4F91-BDB9-44C0FAC88A72}" dt="2026-09-22T14:05:02.382" v="1056"/>
        <pc:sldMkLst>
          <pc:docMk/>
          <pc:sldMk cId="3576045122" sldId="10807"/>
        </pc:sldMkLst>
        <pc:spChg chg="add del mod">
          <ac:chgData name="DE LATTRE Johanna" userId="27a244f7-6656-4741-b6c1-c52f2c901748" providerId="ADAL" clId="{FFDFC617-C1BA-4F91-BDB9-44C0FAC88A72}" dt="2026-09-22T14:04:11.903" v="832"/>
          <ac:spMkLst>
            <pc:docMk/>
            <pc:sldMk cId="3576045122" sldId="10807"/>
            <ac:spMk id="6" creationId="{EF226331-0CBA-5280-516E-C5ECF45002ED}"/>
          </ac:spMkLst>
        </pc:spChg>
        <pc:spChg chg="add del mod">
          <ac:chgData name="DE LATTRE Johanna" userId="27a244f7-6656-4741-b6c1-c52f2c901748" providerId="ADAL" clId="{FFDFC617-C1BA-4F91-BDB9-44C0FAC88A72}" dt="2026-09-22T14:04:32.225" v="853"/>
          <ac:spMkLst>
            <pc:docMk/>
            <pc:sldMk cId="3576045122" sldId="10807"/>
            <ac:spMk id="7" creationId="{53A57252-9003-BED0-9252-48E318B78E05}"/>
          </ac:spMkLst>
        </pc:spChg>
        <pc:spChg chg="add del mod">
          <ac:chgData name="DE LATTRE Johanna" userId="27a244f7-6656-4741-b6c1-c52f2c901748" providerId="ADAL" clId="{FFDFC617-C1BA-4F91-BDB9-44C0FAC88A72}" dt="2026-09-22T14:04:35.307" v="871"/>
          <ac:spMkLst>
            <pc:docMk/>
            <pc:sldMk cId="3576045122" sldId="10807"/>
            <ac:spMk id="8" creationId="{C69ACE0F-1223-5B81-3535-4F776681BF3E}"/>
          </ac:spMkLst>
        </pc:spChg>
        <pc:spChg chg="add del mod">
          <ac:chgData name="DE LATTRE Johanna" userId="27a244f7-6656-4741-b6c1-c52f2c901748" providerId="ADAL" clId="{FFDFC617-C1BA-4F91-BDB9-44C0FAC88A72}" dt="2026-09-22T14:04:37.508" v="889"/>
          <ac:spMkLst>
            <pc:docMk/>
            <pc:sldMk cId="3576045122" sldId="10807"/>
            <ac:spMk id="9" creationId="{9DED243D-AA1F-36F1-32FC-6B40712CC809}"/>
          </ac:spMkLst>
        </pc:spChg>
        <pc:spChg chg="add del mod">
          <ac:chgData name="DE LATTRE Johanna" userId="27a244f7-6656-4741-b6c1-c52f2c901748" providerId="ADAL" clId="{FFDFC617-C1BA-4F91-BDB9-44C0FAC88A72}" dt="2026-09-22T14:04:39.241" v="907"/>
          <ac:spMkLst>
            <pc:docMk/>
            <pc:sldMk cId="3576045122" sldId="10807"/>
            <ac:spMk id="15" creationId="{EA38ED41-DC5A-0226-83DA-56C25B43EC1C}"/>
          </ac:spMkLst>
        </pc:spChg>
        <pc:spChg chg="add del mod">
          <ac:chgData name="DE LATTRE Johanna" userId="27a244f7-6656-4741-b6c1-c52f2c901748" providerId="ADAL" clId="{FFDFC617-C1BA-4F91-BDB9-44C0FAC88A72}" dt="2026-09-22T14:04:39.908" v="925"/>
          <ac:spMkLst>
            <pc:docMk/>
            <pc:sldMk cId="3576045122" sldId="10807"/>
            <ac:spMk id="19" creationId="{0D083C45-8C86-631E-5055-EDAF4B0A4507}"/>
          </ac:spMkLst>
        </pc:spChg>
        <pc:spChg chg="add del mod">
          <ac:chgData name="DE LATTRE Johanna" userId="27a244f7-6656-4741-b6c1-c52f2c901748" providerId="ADAL" clId="{FFDFC617-C1BA-4F91-BDB9-44C0FAC88A72}" dt="2026-09-22T14:04:40.496" v="943"/>
          <ac:spMkLst>
            <pc:docMk/>
            <pc:sldMk cId="3576045122" sldId="10807"/>
            <ac:spMk id="22" creationId="{A60254DA-6C30-12DE-AAB2-B7C2088856DB}"/>
          </ac:spMkLst>
        </pc:spChg>
        <pc:spChg chg="add del mod">
          <ac:chgData name="DE LATTRE Johanna" userId="27a244f7-6656-4741-b6c1-c52f2c901748" providerId="ADAL" clId="{FFDFC617-C1BA-4F91-BDB9-44C0FAC88A72}" dt="2026-09-22T14:04:40.981" v="961"/>
          <ac:spMkLst>
            <pc:docMk/>
            <pc:sldMk cId="3576045122" sldId="10807"/>
            <ac:spMk id="31" creationId="{C136C039-1D5B-683D-8B18-6D21FA513C5C}"/>
          </ac:spMkLst>
        </pc:spChg>
        <pc:spChg chg="add del mod">
          <ac:chgData name="DE LATTRE Johanna" userId="27a244f7-6656-4741-b6c1-c52f2c901748" providerId="ADAL" clId="{FFDFC617-C1BA-4F91-BDB9-44C0FAC88A72}" dt="2026-09-22T14:04:41.431" v="979"/>
          <ac:spMkLst>
            <pc:docMk/>
            <pc:sldMk cId="3576045122" sldId="10807"/>
            <ac:spMk id="32" creationId="{208662E2-77FE-F9C6-C158-EE0DF4DA6D33}"/>
          </ac:spMkLst>
        </pc:spChg>
        <pc:spChg chg="add del mod">
          <ac:chgData name="DE LATTRE Johanna" userId="27a244f7-6656-4741-b6c1-c52f2c901748" providerId="ADAL" clId="{FFDFC617-C1BA-4F91-BDB9-44C0FAC88A72}" dt="2026-09-22T14:04:41.880" v="997"/>
          <ac:spMkLst>
            <pc:docMk/>
            <pc:sldMk cId="3576045122" sldId="10807"/>
            <ac:spMk id="33" creationId="{9BB3E544-1BE5-C1D6-1563-22CADC3824EC}"/>
          </ac:spMkLst>
        </pc:spChg>
        <pc:spChg chg="mod">
          <ac:chgData name="DE LATTRE Johanna" userId="27a244f7-6656-4741-b6c1-c52f2c901748" providerId="ADAL" clId="{FFDFC617-C1BA-4F91-BDB9-44C0FAC88A72}" dt="2026-09-21T13:20:26.847" v="820" actId="20577"/>
          <ac:spMkLst>
            <pc:docMk/>
            <pc:sldMk cId="3576045122" sldId="10807"/>
            <ac:spMk id="34" creationId="{116C384B-C4FB-BDC4-E04F-DC0686C9A12B}"/>
          </ac:spMkLst>
        </pc:spChg>
        <pc:spChg chg="add del mod">
          <ac:chgData name="DE LATTRE Johanna" userId="27a244f7-6656-4741-b6c1-c52f2c901748" providerId="ADAL" clId="{FFDFC617-C1BA-4F91-BDB9-44C0FAC88A72}" dt="2026-09-22T14:04:42.307" v="1015"/>
          <ac:spMkLst>
            <pc:docMk/>
            <pc:sldMk cId="3576045122" sldId="10807"/>
            <ac:spMk id="35" creationId="{CA375824-6FCD-879A-4EAA-6EF4BB2EE56C}"/>
          </ac:spMkLst>
        </pc:spChg>
        <pc:spChg chg="mod">
          <ac:chgData name="DE LATTRE Johanna" userId="27a244f7-6656-4741-b6c1-c52f2c901748" providerId="ADAL" clId="{FFDFC617-C1BA-4F91-BDB9-44C0FAC88A72}" dt="2026-09-21T09:33:23.483" v="496" actId="554"/>
          <ac:spMkLst>
            <pc:docMk/>
            <pc:sldMk cId="3576045122" sldId="10807"/>
            <ac:spMk id="36" creationId="{F4D73EB2-05FD-EB7A-79A0-269E664E766F}"/>
          </ac:spMkLst>
        </pc:spChg>
        <pc:spChg chg="add del mod">
          <ac:chgData name="DE LATTRE Johanna" userId="27a244f7-6656-4741-b6c1-c52f2c901748" providerId="ADAL" clId="{FFDFC617-C1BA-4F91-BDB9-44C0FAC88A72}" dt="2026-09-22T14:04:42.833" v="1033"/>
          <ac:spMkLst>
            <pc:docMk/>
            <pc:sldMk cId="3576045122" sldId="10807"/>
            <ac:spMk id="37" creationId="{8F9A967F-79AE-FC3F-C15A-0214F84D97AC}"/>
          </ac:spMkLst>
        </pc:spChg>
        <pc:spChg chg="add del mod">
          <ac:chgData name="DE LATTRE Johanna" userId="27a244f7-6656-4741-b6c1-c52f2c901748" providerId="ADAL" clId="{FFDFC617-C1BA-4F91-BDB9-44C0FAC88A72}" dt="2026-09-22T14:05:02.382" v="1056"/>
          <ac:spMkLst>
            <pc:docMk/>
            <pc:sldMk cId="3576045122" sldId="10807"/>
            <ac:spMk id="38" creationId="{58DF3EE4-A145-C8FA-F347-F4B8B2876AAF}"/>
          </ac:spMkLst>
        </pc:spChg>
        <pc:spChg chg="mod">
          <ac:chgData name="DE LATTRE Johanna" userId="27a244f7-6656-4741-b6c1-c52f2c901748" providerId="ADAL" clId="{FFDFC617-C1BA-4F91-BDB9-44C0FAC88A72}" dt="2026-09-21T09:33:23.483" v="496" actId="554"/>
          <ac:spMkLst>
            <pc:docMk/>
            <pc:sldMk cId="3576045122" sldId="10807"/>
            <ac:spMk id="39" creationId="{DEE9E232-4365-8569-A55B-194D97093AEB}"/>
          </ac:spMkLst>
        </pc:spChg>
        <pc:spChg chg="mod">
          <ac:chgData name="DE LATTRE Johanna" userId="27a244f7-6656-4741-b6c1-c52f2c901748" providerId="ADAL" clId="{FFDFC617-C1BA-4F91-BDB9-44C0FAC88A72}" dt="2026-09-21T09:33:23.483" v="496" actId="554"/>
          <ac:spMkLst>
            <pc:docMk/>
            <pc:sldMk cId="3576045122" sldId="10807"/>
            <ac:spMk id="43" creationId="{160139F5-E315-1DC2-1757-E7383A3156EA}"/>
          </ac:spMkLst>
        </pc:spChg>
        <pc:spChg chg="mod">
          <ac:chgData name="DE LATTRE Johanna" userId="27a244f7-6656-4741-b6c1-c52f2c901748" providerId="ADAL" clId="{FFDFC617-C1BA-4F91-BDB9-44C0FAC88A72}" dt="2026-09-21T12:55:03.536" v="752" actId="20577"/>
          <ac:spMkLst>
            <pc:docMk/>
            <pc:sldMk cId="3576045122" sldId="10807"/>
            <ac:spMk id="47" creationId="{8AB98634-B3D4-2112-8583-70926804EB75}"/>
          </ac:spMkLst>
        </pc:spChg>
        <pc:picChg chg="mod">
          <ac:chgData name="DE LATTRE Johanna" userId="27a244f7-6656-4741-b6c1-c52f2c901748" providerId="ADAL" clId="{FFDFC617-C1BA-4F91-BDB9-44C0FAC88A72}" dt="2026-09-22T14:04:49.198" v="1042"/>
          <ac:picMkLst>
            <pc:docMk/>
            <pc:sldMk cId="3576045122" sldId="10807"/>
            <ac:picMk id="29" creationId="{11ABC2ED-9E9B-2524-526C-631B6CB3D3D9}"/>
          </ac:picMkLst>
        </pc:picChg>
        <pc:picChg chg="mod">
          <ac:chgData name="DE LATTRE Johanna" userId="27a244f7-6656-4741-b6c1-c52f2c901748" providerId="ADAL" clId="{FFDFC617-C1BA-4F91-BDB9-44C0FAC88A72}" dt="2026-09-22T14:04:50.965" v="1044"/>
          <ac:picMkLst>
            <pc:docMk/>
            <pc:sldMk cId="3576045122" sldId="10807"/>
            <ac:picMk id="30" creationId="{6CDA405F-B933-81CE-8DCC-4F952FDD6165}"/>
          </ac:picMkLst>
        </pc:picChg>
      </pc:sldChg>
      <pc:sldChg chg="addSp delSp modSp mod">
        <pc:chgData name="DE LATTRE Johanna" userId="27a244f7-6656-4741-b6c1-c52f2c901748" providerId="ADAL" clId="{FFDFC617-C1BA-4F91-BDB9-44C0FAC88A72}" dt="2026-09-22T14:05:02.345" v="1050"/>
        <pc:sldMkLst>
          <pc:docMk/>
          <pc:sldMk cId="533033977" sldId="10808"/>
        </pc:sldMkLst>
        <pc:spChg chg="add del mod">
          <ac:chgData name="DE LATTRE Johanna" userId="27a244f7-6656-4741-b6c1-c52f2c901748" providerId="ADAL" clId="{FFDFC617-C1BA-4F91-BDB9-44C0FAC88A72}" dt="2026-09-22T14:04:11.863" v="826"/>
          <ac:spMkLst>
            <pc:docMk/>
            <pc:sldMk cId="533033977" sldId="10808"/>
            <ac:spMk id="2" creationId="{3D57639A-D153-D955-6F35-DF283A3591D6}"/>
          </ac:spMkLst>
        </pc:spChg>
        <pc:spChg chg="mod">
          <ac:chgData name="DE LATTRE Johanna" userId="27a244f7-6656-4741-b6c1-c52f2c901748" providerId="ADAL" clId="{FFDFC617-C1BA-4F91-BDB9-44C0FAC88A72}" dt="2026-09-21T09:30:56.359" v="428" actId="20577"/>
          <ac:spMkLst>
            <pc:docMk/>
            <pc:sldMk cId="533033977" sldId="10808"/>
            <ac:spMk id="3" creationId="{430855C0-2DBF-83EB-2342-E96A57040731}"/>
          </ac:spMkLst>
        </pc:spChg>
        <pc:spChg chg="add del mod">
          <ac:chgData name="DE LATTRE Johanna" userId="27a244f7-6656-4741-b6c1-c52f2c901748" providerId="ADAL" clId="{FFDFC617-C1BA-4F91-BDB9-44C0FAC88A72}" dt="2026-09-22T14:04:32.223" v="847"/>
          <ac:spMkLst>
            <pc:docMk/>
            <pc:sldMk cId="533033977" sldId="10808"/>
            <ac:spMk id="5" creationId="{7896BA9B-8202-8DD6-BDF4-D2B9A4821A16}"/>
          </ac:spMkLst>
        </pc:spChg>
        <pc:spChg chg="add del mod">
          <ac:chgData name="DE LATTRE Johanna" userId="27a244f7-6656-4741-b6c1-c52f2c901748" providerId="ADAL" clId="{FFDFC617-C1BA-4F91-BDB9-44C0FAC88A72}" dt="2026-09-22T14:04:35.305" v="865"/>
          <ac:spMkLst>
            <pc:docMk/>
            <pc:sldMk cId="533033977" sldId="10808"/>
            <ac:spMk id="6" creationId="{B2DA724E-50F8-28E7-01D4-0E68ECA26B2E}"/>
          </ac:spMkLst>
        </pc:spChg>
        <pc:spChg chg="add del mod">
          <ac:chgData name="DE LATTRE Johanna" userId="27a244f7-6656-4741-b6c1-c52f2c901748" providerId="ADAL" clId="{FFDFC617-C1BA-4F91-BDB9-44C0FAC88A72}" dt="2026-09-22T14:04:37.506" v="883"/>
          <ac:spMkLst>
            <pc:docMk/>
            <pc:sldMk cId="533033977" sldId="10808"/>
            <ac:spMk id="7" creationId="{9E7A8384-79C7-271F-F3A7-DA098B39B7BE}"/>
          </ac:spMkLst>
        </pc:spChg>
        <pc:spChg chg="add del mod">
          <ac:chgData name="DE LATTRE Johanna" userId="27a244f7-6656-4741-b6c1-c52f2c901748" providerId="ADAL" clId="{FFDFC617-C1BA-4F91-BDB9-44C0FAC88A72}" dt="2026-09-22T14:04:39.239" v="901"/>
          <ac:spMkLst>
            <pc:docMk/>
            <pc:sldMk cId="533033977" sldId="10808"/>
            <ac:spMk id="8" creationId="{A6D41EF6-CB3E-74DF-A2B8-EEFF55FB2811}"/>
          </ac:spMkLst>
        </pc:spChg>
        <pc:spChg chg="add del mod">
          <ac:chgData name="DE LATTRE Johanna" userId="27a244f7-6656-4741-b6c1-c52f2c901748" providerId="ADAL" clId="{FFDFC617-C1BA-4F91-BDB9-44C0FAC88A72}" dt="2026-09-22T14:04:39.906" v="919"/>
          <ac:spMkLst>
            <pc:docMk/>
            <pc:sldMk cId="533033977" sldId="10808"/>
            <ac:spMk id="9" creationId="{FD826581-ECC8-2FC6-0A11-FF4FF2389FD3}"/>
          </ac:spMkLst>
        </pc:spChg>
        <pc:spChg chg="add del mod">
          <ac:chgData name="DE LATTRE Johanna" userId="27a244f7-6656-4741-b6c1-c52f2c901748" providerId="ADAL" clId="{FFDFC617-C1BA-4F91-BDB9-44C0FAC88A72}" dt="2026-09-22T14:04:40.466" v="937"/>
          <ac:spMkLst>
            <pc:docMk/>
            <pc:sldMk cId="533033977" sldId="10808"/>
            <ac:spMk id="10" creationId="{06ADFB5F-5413-5AA4-3E8C-18982D0DB645}"/>
          </ac:spMkLst>
        </pc:spChg>
        <pc:spChg chg="add del mod">
          <ac:chgData name="DE LATTRE Johanna" userId="27a244f7-6656-4741-b6c1-c52f2c901748" providerId="ADAL" clId="{FFDFC617-C1BA-4F91-BDB9-44C0FAC88A72}" dt="2026-09-22T14:04:40.943" v="955"/>
          <ac:spMkLst>
            <pc:docMk/>
            <pc:sldMk cId="533033977" sldId="10808"/>
            <ac:spMk id="11" creationId="{E3ED5A50-DE1A-169D-A2DF-4B03C19F94B9}"/>
          </ac:spMkLst>
        </pc:spChg>
        <pc:spChg chg="add del mod">
          <ac:chgData name="DE LATTRE Johanna" userId="27a244f7-6656-4741-b6c1-c52f2c901748" providerId="ADAL" clId="{FFDFC617-C1BA-4F91-BDB9-44C0FAC88A72}" dt="2026-09-22T14:04:41.414" v="973"/>
          <ac:spMkLst>
            <pc:docMk/>
            <pc:sldMk cId="533033977" sldId="10808"/>
            <ac:spMk id="12" creationId="{7B68CAE0-EC9F-CD4A-42A8-BB798B4E4A72}"/>
          </ac:spMkLst>
        </pc:spChg>
        <pc:spChg chg="add del mod">
          <ac:chgData name="DE LATTRE Johanna" userId="27a244f7-6656-4741-b6c1-c52f2c901748" providerId="ADAL" clId="{FFDFC617-C1BA-4F91-BDB9-44C0FAC88A72}" dt="2026-09-22T14:04:41.878" v="991"/>
          <ac:spMkLst>
            <pc:docMk/>
            <pc:sldMk cId="533033977" sldId="10808"/>
            <ac:spMk id="13" creationId="{1CC6D05D-6098-C3A6-A108-38E67AD8657F}"/>
          </ac:spMkLst>
        </pc:spChg>
        <pc:spChg chg="add del mod">
          <ac:chgData name="DE LATTRE Johanna" userId="27a244f7-6656-4741-b6c1-c52f2c901748" providerId="ADAL" clId="{FFDFC617-C1BA-4F91-BDB9-44C0FAC88A72}" dt="2026-09-22T14:04:42.305" v="1009"/>
          <ac:spMkLst>
            <pc:docMk/>
            <pc:sldMk cId="533033977" sldId="10808"/>
            <ac:spMk id="14" creationId="{3C1DAEC6-0C08-2EDC-2B10-1AF61A3F12D9}"/>
          </ac:spMkLst>
        </pc:spChg>
        <pc:spChg chg="add del mod">
          <ac:chgData name="DE LATTRE Johanna" userId="27a244f7-6656-4741-b6c1-c52f2c901748" providerId="ADAL" clId="{FFDFC617-C1BA-4F91-BDB9-44C0FAC88A72}" dt="2026-09-22T14:04:42.831" v="1027"/>
          <ac:spMkLst>
            <pc:docMk/>
            <pc:sldMk cId="533033977" sldId="10808"/>
            <ac:spMk id="15" creationId="{FBC1D4CE-A362-A707-89E8-D83127FE0812}"/>
          </ac:spMkLst>
        </pc:spChg>
        <pc:spChg chg="add del mod">
          <ac:chgData name="DE LATTRE Johanna" userId="27a244f7-6656-4741-b6c1-c52f2c901748" providerId="ADAL" clId="{FFDFC617-C1BA-4F91-BDB9-44C0FAC88A72}" dt="2026-09-22T14:05:02.345" v="1050"/>
          <ac:spMkLst>
            <pc:docMk/>
            <pc:sldMk cId="533033977" sldId="10808"/>
            <ac:spMk id="16" creationId="{DD42C0FD-37BD-BE78-3FF2-C2852FC3174B}"/>
          </ac:spMkLst>
        </pc:spChg>
        <pc:spChg chg="mod">
          <ac:chgData name="DE LATTRE Johanna" userId="27a244f7-6656-4741-b6c1-c52f2c901748" providerId="ADAL" clId="{FFDFC617-C1BA-4F91-BDB9-44C0FAC88A72}" dt="2026-09-21T13:17:23.474" v="786" actId="20577"/>
          <ac:spMkLst>
            <pc:docMk/>
            <pc:sldMk cId="533033977" sldId="10808"/>
            <ac:spMk id="51" creationId="{2CAF2C2F-CDB4-2BCC-90C9-96DC7D360C0C}"/>
          </ac:spMkLst>
        </pc:spChg>
        <pc:graphicFrameChg chg="mod">
          <ac:chgData name="DE LATTRE Johanna" userId="27a244f7-6656-4741-b6c1-c52f2c901748" providerId="ADAL" clId="{FFDFC617-C1BA-4F91-BDB9-44C0FAC88A72}" dt="2026-09-22T14:04:24.802" v="840"/>
          <ac:graphicFrameMkLst>
            <pc:docMk/>
            <pc:sldMk cId="533033977" sldId="10808"/>
            <ac:graphicFrameMk id="4" creationId="{E97E5539-6BE9-900B-F0D6-F42D4B8B117E}"/>
          </ac:graphicFrameMkLst>
        </pc:graphicFrameChg>
      </pc:sldChg>
      <pc:sldChg chg="addSp delSp modSp mod">
        <pc:chgData name="DE LATTRE Johanna" userId="27a244f7-6656-4741-b6c1-c52f2c901748" providerId="ADAL" clId="{FFDFC617-C1BA-4F91-BDB9-44C0FAC88A72}" dt="2026-09-22T14:05:02.333" v="1048"/>
        <pc:sldMkLst>
          <pc:docMk/>
          <pc:sldMk cId="2040968716" sldId="10809"/>
        </pc:sldMkLst>
        <pc:spChg chg="add del mod">
          <ac:chgData name="DE LATTRE Johanna" userId="27a244f7-6656-4741-b6c1-c52f2c901748" providerId="ADAL" clId="{FFDFC617-C1BA-4F91-BDB9-44C0FAC88A72}" dt="2026-09-22T14:04:11.829" v="824"/>
          <ac:spMkLst>
            <pc:docMk/>
            <pc:sldMk cId="2040968716" sldId="10809"/>
            <ac:spMk id="2" creationId="{8D393F53-A872-525E-7152-42882AF600BA}"/>
          </ac:spMkLst>
        </pc:spChg>
        <pc:spChg chg="mod">
          <ac:chgData name="DE LATTRE Johanna" userId="27a244f7-6656-4741-b6c1-c52f2c901748" providerId="ADAL" clId="{FFDFC617-C1BA-4F91-BDB9-44C0FAC88A72}" dt="2026-09-21T09:31:15.186" v="449" actId="20577"/>
          <ac:spMkLst>
            <pc:docMk/>
            <pc:sldMk cId="2040968716" sldId="10809"/>
            <ac:spMk id="3" creationId="{75F4F57F-8223-7FAB-BC9B-6F678016F283}"/>
          </ac:spMkLst>
        </pc:spChg>
        <pc:spChg chg="add del mod">
          <ac:chgData name="DE LATTRE Johanna" userId="27a244f7-6656-4741-b6c1-c52f2c901748" providerId="ADAL" clId="{FFDFC617-C1BA-4F91-BDB9-44C0FAC88A72}" dt="2026-09-22T14:04:32.222" v="845"/>
          <ac:spMkLst>
            <pc:docMk/>
            <pc:sldMk cId="2040968716" sldId="10809"/>
            <ac:spMk id="4" creationId="{C807B58C-C0B8-163D-B278-0E41AA4876C6}"/>
          </ac:spMkLst>
        </pc:spChg>
        <pc:spChg chg="add del mod">
          <ac:chgData name="DE LATTRE Johanna" userId="27a244f7-6656-4741-b6c1-c52f2c901748" providerId="ADAL" clId="{FFDFC617-C1BA-4F91-BDB9-44C0FAC88A72}" dt="2026-09-22T14:04:35.305" v="863"/>
          <ac:spMkLst>
            <pc:docMk/>
            <pc:sldMk cId="2040968716" sldId="10809"/>
            <ac:spMk id="6" creationId="{6551F061-17DB-9CD9-1727-3C2BD301F880}"/>
          </ac:spMkLst>
        </pc:spChg>
        <pc:spChg chg="add del mod">
          <ac:chgData name="DE LATTRE Johanna" userId="27a244f7-6656-4741-b6c1-c52f2c901748" providerId="ADAL" clId="{FFDFC617-C1BA-4F91-BDB9-44C0FAC88A72}" dt="2026-09-22T14:04:37.505" v="881"/>
          <ac:spMkLst>
            <pc:docMk/>
            <pc:sldMk cId="2040968716" sldId="10809"/>
            <ac:spMk id="7" creationId="{4A246494-92B0-21D2-7001-580E0E2CBA5C}"/>
          </ac:spMkLst>
        </pc:spChg>
        <pc:spChg chg="add del mod">
          <ac:chgData name="DE LATTRE Johanna" userId="27a244f7-6656-4741-b6c1-c52f2c901748" providerId="ADAL" clId="{FFDFC617-C1BA-4F91-BDB9-44C0FAC88A72}" dt="2026-09-22T14:04:39.239" v="899"/>
          <ac:spMkLst>
            <pc:docMk/>
            <pc:sldMk cId="2040968716" sldId="10809"/>
            <ac:spMk id="8" creationId="{34518892-15F6-41D3-AA9B-99799313AFB9}"/>
          </ac:spMkLst>
        </pc:spChg>
        <pc:spChg chg="add del mod">
          <ac:chgData name="DE LATTRE Johanna" userId="27a244f7-6656-4741-b6c1-c52f2c901748" providerId="ADAL" clId="{FFDFC617-C1BA-4F91-BDB9-44C0FAC88A72}" dt="2026-09-22T14:04:39.906" v="917"/>
          <ac:spMkLst>
            <pc:docMk/>
            <pc:sldMk cId="2040968716" sldId="10809"/>
            <ac:spMk id="9" creationId="{53DCBDB0-C546-7C4C-F42C-0436FE15FB8B}"/>
          </ac:spMkLst>
        </pc:spChg>
        <pc:spChg chg="add del mod">
          <ac:chgData name="DE LATTRE Johanna" userId="27a244f7-6656-4741-b6c1-c52f2c901748" providerId="ADAL" clId="{FFDFC617-C1BA-4F91-BDB9-44C0FAC88A72}" dt="2026-09-22T14:04:40.465" v="935"/>
          <ac:spMkLst>
            <pc:docMk/>
            <pc:sldMk cId="2040968716" sldId="10809"/>
            <ac:spMk id="10" creationId="{D3299689-0CBD-2E97-4D75-530F12B46E77}"/>
          </ac:spMkLst>
        </pc:spChg>
        <pc:spChg chg="add del mod">
          <ac:chgData name="DE LATTRE Johanna" userId="27a244f7-6656-4741-b6c1-c52f2c901748" providerId="ADAL" clId="{FFDFC617-C1BA-4F91-BDB9-44C0FAC88A72}" dt="2026-09-22T14:04:40.942" v="953"/>
          <ac:spMkLst>
            <pc:docMk/>
            <pc:sldMk cId="2040968716" sldId="10809"/>
            <ac:spMk id="11" creationId="{ADB77033-C954-9A59-B459-BB390C637BF6}"/>
          </ac:spMkLst>
        </pc:spChg>
        <pc:spChg chg="add del mod">
          <ac:chgData name="DE LATTRE Johanna" userId="27a244f7-6656-4741-b6c1-c52f2c901748" providerId="ADAL" clId="{FFDFC617-C1BA-4F91-BDB9-44C0FAC88A72}" dt="2026-09-22T14:04:41.413" v="971"/>
          <ac:spMkLst>
            <pc:docMk/>
            <pc:sldMk cId="2040968716" sldId="10809"/>
            <ac:spMk id="12" creationId="{3C088E87-1ADD-20BF-B472-4F6F822FDF8C}"/>
          </ac:spMkLst>
        </pc:spChg>
        <pc:spChg chg="add del mod">
          <ac:chgData name="DE LATTRE Johanna" userId="27a244f7-6656-4741-b6c1-c52f2c901748" providerId="ADAL" clId="{FFDFC617-C1BA-4F91-BDB9-44C0FAC88A72}" dt="2026-09-22T14:04:41.853" v="989"/>
          <ac:spMkLst>
            <pc:docMk/>
            <pc:sldMk cId="2040968716" sldId="10809"/>
            <ac:spMk id="13" creationId="{C44E27F1-67EB-B235-F9B1-D003D143056B}"/>
          </ac:spMkLst>
        </pc:spChg>
        <pc:spChg chg="add del mod">
          <ac:chgData name="DE LATTRE Johanna" userId="27a244f7-6656-4741-b6c1-c52f2c901748" providerId="ADAL" clId="{FFDFC617-C1BA-4F91-BDB9-44C0FAC88A72}" dt="2026-09-22T14:04:42.304" v="1007"/>
          <ac:spMkLst>
            <pc:docMk/>
            <pc:sldMk cId="2040968716" sldId="10809"/>
            <ac:spMk id="14" creationId="{35268C1E-7885-D938-E5C3-DE4A3BFCA134}"/>
          </ac:spMkLst>
        </pc:spChg>
        <pc:spChg chg="add del mod">
          <ac:chgData name="DE LATTRE Johanna" userId="27a244f7-6656-4741-b6c1-c52f2c901748" providerId="ADAL" clId="{FFDFC617-C1BA-4F91-BDB9-44C0FAC88A72}" dt="2026-09-22T14:04:42.830" v="1025"/>
          <ac:spMkLst>
            <pc:docMk/>
            <pc:sldMk cId="2040968716" sldId="10809"/>
            <ac:spMk id="15" creationId="{8A49B5BC-D245-9666-B421-E46D9C1F4E72}"/>
          </ac:spMkLst>
        </pc:spChg>
        <pc:spChg chg="add del mod">
          <ac:chgData name="DE LATTRE Johanna" userId="27a244f7-6656-4741-b6c1-c52f2c901748" providerId="ADAL" clId="{FFDFC617-C1BA-4F91-BDB9-44C0FAC88A72}" dt="2026-09-22T14:05:02.333" v="1048"/>
          <ac:spMkLst>
            <pc:docMk/>
            <pc:sldMk cId="2040968716" sldId="10809"/>
            <ac:spMk id="16" creationId="{8BD13507-624C-500B-71DE-12D5C12ADFEA}"/>
          </ac:spMkLst>
        </pc:spChg>
        <pc:spChg chg="mod">
          <ac:chgData name="DE LATTRE Johanna" userId="27a244f7-6656-4741-b6c1-c52f2c901748" providerId="ADAL" clId="{FFDFC617-C1BA-4F91-BDB9-44C0FAC88A72}" dt="2026-09-21T13:17:32.109" v="798" actId="20577"/>
          <ac:spMkLst>
            <pc:docMk/>
            <pc:sldMk cId="2040968716" sldId="10809"/>
            <ac:spMk id="51" creationId="{34F3915D-5261-A828-C288-7630F1A1A495}"/>
          </ac:spMkLst>
        </pc:spChg>
        <pc:graphicFrameChg chg="mod">
          <ac:chgData name="DE LATTRE Johanna" userId="27a244f7-6656-4741-b6c1-c52f2c901748" providerId="ADAL" clId="{FFDFC617-C1BA-4F91-BDB9-44C0FAC88A72}" dt="2026-09-22T14:04:26.563" v="841"/>
          <ac:graphicFrameMkLst>
            <pc:docMk/>
            <pc:sldMk cId="2040968716" sldId="10809"/>
            <ac:graphicFrameMk id="5" creationId="{8ABD1C20-871E-F2A6-C4F3-47BFF554D0A3}"/>
          </ac:graphicFrameMkLst>
        </pc:graphicFrameChg>
      </pc:sldChg>
      <pc:sldChg chg="addSp delSp modSp mod">
        <pc:chgData name="DE LATTRE Johanna" userId="27a244f7-6656-4741-b6c1-c52f2c901748" providerId="ADAL" clId="{FFDFC617-C1BA-4F91-BDB9-44C0FAC88A72}" dt="2026-09-22T14:05:02.310" v="1046"/>
        <pc:sldMkLst>
          <pc:docMk/>
          <pc:sldMk cId="1907363569" sldId="10811"/>
        </pc:sldMkLst>
        <pc:spChg chg="add mod">
          <ac:chgData name="DE LATTRE Johanna" userId="27a244f7-6656-4741-b6c1-c52f2c901748" providerId="ADAL" clId="{FFDFC617-C1BA-4F91-BDB9-44C0FAC88A72}" dt="2026-09-10T15:22:39.762" v="129" actId="1076"/>
          <ac:spMkLst>
            <pc:docMk/>
            <pc:sldMk cId="1907363569" sldId="10811"/>
            <ac:spMk id="2" creationId="{055FA4C1-738D-6BD8-E7A6-9DD234E09151}"/>
          </ac:spMkLst>
        </pc:spChg>
        <pc:spChg chg="add mod">
          <ac:chgData name="DE LATTRE Johanna" userId="27a244f7-6656-4741-b6c1-c52f2c901748" providerId="ADAL" clId="{FFDFC617-C1BA-4F91-BDB9-44C0FAC88A72}" dt="2026-09-21T09:43:21.518" v="727" actId="1076"/>
          <ac:spMkLst>
            <pc:docMk/>
            <pc:sldMk cId="1907363569" sldId="10811"/>
            <ac:spMk id="3" creationId="{440C4B0D-6152-8BEB-26A1-1A49A95ADBF5}"/>
          </ac:spMkLst>
        </pc:spChg>
        <pc:spChg chg="mod">
          <ac:chgData name="DE LATTRE Johanna" userId="27a244f7-6656-4741-b6c1-c52f2c901748" providerId="ADAL" clId="{FFDFC617-C1BA-4F91-BDB9-44C0FAC88A72}" dt="2026-09-10T15:09:09.835" v="124"/>
          <ac:spMkLst>
            <pc:docMk/>
            <pc:sldMk cId="1907363569" sldId="10811"/>
            <ac:spMk id="6" creationId="{A99B232F-4C73-623C-D41B-BE7111E64005}"/>
          </ac:spMkLst>
        </pc:spChg>
        <pc:spChg chg="mod">
          <ac:chgData name="DE LATTRE Johanna" userId="27a244f7-6656-4741-b6c1-c52f2c901748" providerId="ADAL" clId="{FFDFC617-C1BA-4F91-BDB9-44C0FAC88A72}" dt="2026-09-10T15:09:09.835" v="124"/>
          <ac:spMkLst>
            <pc:docMk/>
            <pc:sldMk cId="1907363569" sldId="10811"/>
            <ac:spMk id="11" creationId="{E679FCDF-BC28-537A-8B6D-BA8DE025E750}"/>
          </ac:spMkLst>
        </pc:spChg>
        <pc:spChg chg="mod">
          <ac:chgData name="DE LATTRE Johanna" userId="27a244f7-6656-4741-b6c1-c52f2c901748" providerId="ADAL" clId="{FFDFC617-C1BA-4F91-BDB9-44C0FAC88A72}" dt="2026-09-10T15:09:09.835" v="124"/>
          <ac:spMkLst>
            <pc:docMk/>
            <pc:sldMk cId="1907363569" sldId="10811"/>
            <ac:spMk id="14" creationId="{81CF0C95-408F-39FD-0A6F-5B59127C9FB5}"/>
          </ac:spMkLst>
        </pc:spChg>
        <pc:spChg chg="mod">
          <ac:chgData name="DE LATTRE Johanna" userId="27a244f7-6656-4741-b6c1-c52f2c901748" providerId="ADAL" clId="{FFDFC617-C1BA-4F91-BDB9-44C0FAC88A72}" dt="2026-09-21T09:39:15.214" v="637" actId="1036"/>
          <ac:spMkLst>
            <pc:docMk/>
            <pc:sldMk cId="1907363569" sldId="10811"/>
            <ac:spMk id="16" creationId="{8B034A28-34A9-C039-A70C-CDC9D77A8998}"/>
          </ac:spMkLst>
        </pc:spChg>
        <pc:spChg chg="mod">
          <ac:chgData name="DE LATTRE Johanna" userId="27a244f7-6656-4741-b6c1-c52f2c901748" providerId="ADAL" clId="{FFDFC617-C1BA-4F91-BDB9-44C0FAC88A72}" dt="2026-09-21T09:39:15.214" v="637" actId="1036"/>
          <ac:spMkLst>
            <pc:docMk/>
            <pc:sldMk cId="1907363569" sldId="10811"/>
            <ac:spMk id="17" creationId="{989B6B2F-2044-75EA-56BE-EA4D21DFC11B}"/>
          </ac:spMkLst>
        </pc:spChg>
        <pc:spChg chg="add mod">
          <ac:chgData name="DE LATTRE Johanna" userId="27a244f7-6656-4741-b6c1-c52f2c901748" providerId="ADAL" clId="{FFDFC617-C1BA-4F91-BDB9-44C0FAC88A72}" dt="2026-09-21T09:39:15.214" v="637" actId="1036"/>
          <ac:spMkLst>
            <pc:docMk/>
            <pc:sldMk cId="1907363569" sldId="10811"/>
            <ac:spMk id="18" creationId="{6A8F340F-A4DA-998B-DC03-77BB8BB7C2B8}"/>
          </ac:spMkLst>
        </pc:spChg>
        <pc:spChg chg="mod">
          <ac:chgData name="DE LATTRE Johanna" userId="27a244f7-6656-4741-b6c1-c52f2c901748" providerId="ADAL" clId="{FFDFC617-C1BA-4F91-BDB9-44C0FAC88A72}" dt="2026-09-21T09:39:15.214" v="637" actId="1036"/>
          <ac:spMkLst>
            <pc:docMk/>
            <pc:sldMk cId="1907363569" sldId="10811"/>
            <ac:spMk id="19" creationId="{5C61C8E3-4341-9960-0EEA-EA0942B4F559}"/>
          </ac:spMkLst>
        </pc:spChg>
        <pc:spChg chg="add del mod">
          <ac:chgData name="DE LATTRE Johanna" userId="27a244f7-6656-4741-b6c1-c52f2c901748" providerId="ADAL" clId="{FFDFC617-C1BA-4F91-BDB9-44C0FAC88A72}" dt="2026-09-22T14:04:11.771" v="822"/>
          <ac:spMkLst>
            <pc:docMk/>
            <pc:sldMk cId="1907363569" sldId="10811"/>
            <ac:spMk id="21" creationId="{2C1CEBEB-FF81-8038-CB3C-4B19AB3F62BB}"/>
          </ac:spMkLst>
        </pc:spChg>
        <pc:spChg chg="mod topLvl">
          <ac:chgData name="DE LATTRE Johanna" userId="27a244f7-6656-4741-b6c1-c52f2c901748" providerId="ADAL" clId="{FFDFC617-C1BA-4F91-BDB9-44C0FAC88A72}" dt="2026-09-21T09:40:49.570" v="664" actId="164"/>
          <ac:spMkLst>
            <pc:docMk/>
            <pc:sldMk cId="1907363569" sldId="10811"/>
            <ac:spMk id="22" creationId="{43BEE823-0EF5-6C0B-E538-39338E405102}"/>
          </ac:spMkLst>
        </pc:spChg>
        <pc:spChg chg="add del mod">
          <ac:chgData name="DE LATTRE Johanna" userId="27a244f7-6656-4741-b6c1-c52f2c901748" providerId="ADAL" clId="{FFDFC617-C1BA-4F91-BDB9-44C0FAC88A72}" dt="2026-09-22T14:04:32.221" v="843"/>
          <ac:spMkLst>
            <pc:docMk/>
            <pc:sldMk cId="1907363569" sldId="10811"/>
            <ac:spMk id="22" creationId="{F0FCD31D-D20C-9A2D-8904-C52535FD2CB7}"/>
          </ac:spMkLst>
        </pc:spChg>
        <pc:spChg chg="add del mod">
          <ac:chgData name="DE LATTRE Johanna" userId="27a244f7-6656-4741-b6c1-c52f2c901748" providerId="ADAL" clId="{FFDFC617-C1BA-4F91-BDB9-44C0FAC88A72}" dt="2026-09-22T14:04:35.304" v="861"/>
          <ac:spMkLst>
            <pc:docMk/>
            <pc:sldMk cId="1907363569" sldId="10811"/>
            <ac:spMk id="23" creationId="{3A6235FC-D0BD-E7B1-0841-4C2F1DC5EE85}"/>
          </ac:spMkLst>
        </pc:spChg>
        <pc:spChg chg="mod topLvl">
          <ac:chgData name="DE LATTRE Johanna" userId="27a244f7-6656-4741-b6c1-c52f2c901748" providerId="ADAL" clId="{FFDFC617-C1BA-4F91-BDB9-44C0FAC88A72}" dt="2026-09-21T09:42:57.256" v="725" actId="3064"/>
          <ac:spMkLst>
            <pc:docMk/>
            <pc:sldMk cId="1907363569" sldId="10811"/>
            <ac:spMk id="23" creationId="{DC8DAC4B-3204-30EB-1656-33CD5DD7A514}"/>
          </ac:spMkLst>
        </pc:spChg>
        <pc:spChg chg="add del mod">
          <ac:chgData name="DE LATTRE Johanna" userId="27a244f7-6656-4741-b6c1-c52f2c901748" providerId="ADAL" clId="{FFDFC617-C1BA-4F91-BDB9-44C0FAC88A72}" dt="2026-09-22T14:04:37.504" v="879"/>
          <ac:spMkLst>
            <pc:docMk/>
            <pc:sldMk cId="1907363569" sldId="10811"/>
            <ac:spMk id="24" creationId="{11AA9CE0-B073-9E8F-181C-37D9E5FCF00B}"/>
          </ac:spMkLst>
        </pc:spChg>
        <pc:spChg chg="add del mod topLvl">
          <ac:chgData name="DE LATTRE Johanna" userId="27a244f7-6656-4741-b6c1-c52f2c901748" providerId="ADAL" clId="{FFDFC617-C1BA-4F91-BDB9-44C0FAC88A72}" dt="2026-09-21T09:42:57.256" v="725" actId="3064"/>
          <ac:spMkLst>
            <pc:docMk/>
            <pc:sldMk cId="1907363569" sldId="10811"/>
            <ac:spMk id="24" creationId="{EA8178D3-0957-AD92-A233-FCA9974C5633}"/>
          </ac:spMkLst>
        </pc:spChg>
        <pc:spChg chg="add del mod">
          <ac:chgData name="DE LATTRE Johanna" userId="27a244f7-6656-4741-b6c1-c52f2c901748" providerId="ADAL" clId="{FFDFC617-C1BA-4F91-BDB9-44C0FAC88A72}" dt="2026-09-22T14:04:39.218" v="897"/>
          <ac:spMkLst>
            <pc:docMk/>
            <pc:sldMk cId="1907363569" sldId="10811"/>
            <ac:spMk id="25" creationId="{85E75E5F-2471-FF51-2F43-AE3FB440911B}"/>
          </ac:spMkLst>
        </pc:spChg>
        <pc:spChg chg="mod topLvl">
          <ac:chgData name="DE LATTRE Johanna" userId="27a244f7-6656-4741-b6c1-c52f2c901748" providerId="ADAL" clId="{FFDFC617-C1BA-4F91-BDB9-44C0FAC88A72}" dt="2026-09-21T09:42:57.256" v="725" actId="3064"/>
          <ac:spMkLst>
            <pc:docMk/>
            <pc:sldMk cId="1907363569" sldId="10811"/>
            <ac:spMk id="25" creationId="{96F12513-3C0D-47A2-C8B7-6B26D87700DB}"/>
          </ac:spMkLst>
        </pc:spChg>
        <pc:spChg chg="mod">
          <ac:chgData name="DE LATTRE Johanna" userId="27a244f7-6656-4741-b6c1-c52f2c901748" providerId="ADAL" clId="{FFDFC617-C1BA-4F91-BDB9-44C0FAC88A72}" dt="2026-09-21T09:42:57.256" v="725" actId="3064"/>
          <ac:spMkLst>
            <pc:docMk/>
            <pc:sldMk cId="1907363569" sldId="10811"/>
            <ac:spMk id="27" creationId="{BC892336-EFA7-EF7D-FE7C-B7BC273BB930}"/>
          </ac:spMkLst>
        </pc:spChg>
        <pc:spChg chg="mod">
          <ac:chgData name="DE LATTRE Johanna" userId="27a244f7-6656-4741-b6c1-c52f2c901748" providerId="ADAL" clId="{FFDFC617-C1BA-4F91-BDB9-44C0FAC88A72}" dt="2026-09-21T09:42:57.256" v="725" actId="3064"/>
          <ac:spMkLst>
            <pc:docMk/>
            <pc:sldMk cId="1907363569" sldId="10811"/>
            <ac:spMk id="28" creationId="{136C196C-D759-D2CB-2A44-B57E7996F740}"/>
          </ac:spMkLst>
        </pc:spChg>
        <pc:spChg chg="mod">
          <ac:chgData name="DE LATTRE Johanna" userId="27a244f7-6656-4741-b6c1-c52f2c901748" providerId="ADAL" clId="{FFDFC617-C1BA-4F91-BDB9-44C0FAC88A72}" dt="2026-09-21T09:37:59.935" v="601" actId="20577"/>
          <ac:spMkLst>
            <pc:docMk/>
            <pc:sldMk cId="1907363569" sldId="10811"/>
            <ac:spMk id="30" creationId="{98578494-7051-C255-E43D-B9E16198C759}"/>
          </ac:spMkLst>
        </pc:spChg>
        <pc:spChg chg="mod">
          <ac:chgData name="DE LATTRE Johanna" userId="27a244f7-6656-4741-b6c1-c52f2c901748" providerId="ADAL" clId="{FFDFC617-C1BA-4F91-BDB9-44C0FAC88A72}" dt="2026-09-21T09:38:02.692" v="608" actId="20577"/>
          <ac:spMkLst>
            <pc:docMk/>
            <pc:sldMk cId="1907363569" sldId="10811"/>
            <ac:spMk id="31" creationId="{FF6F22ED-09BE-7C2B-5A4E-726DFF8C672D}"/>
          </ac:spMkLst>
        </pc:spChg>
        <pc:spChg chg="mod">
          <ac:chgData name="DE LATTRE Johanna" userId="27a244f7-6656-4741-b6c1-c52f2c901748" providerId="ADAL" clId="{FFDFC617-C1BA-4F91-BDB9-44C0FAC88A72}" dt="2026-09-21T09:42:57.256" v="725" actId="3064"/>
          <ac:spMkLst>
            <pc:docMk/>
            <pc:sldMk cId="1907363569" sldId="10811"/>
            <ac:spMk id="32" creationId="{B08FC6C2-1033-6D09-0F73-8C5939615348}"/>
          </ac:spMkLst>
        </pc:spChg>
        <pc:spChg chg="mod">
          <ac:chgData name="DE LATTRE Johanna" userId="27a244f7-6656-4741-b6c1-c52f2c901748" providerId="ADAL" clId="{FFDFC617-C1BA-4F91-BDB9-44C0FAC88A72}" dt="2026-09-21T09:42:31.007" v="721" actId="14100"/>
          <ac:spMkLst>
            <pc:docMk/>
            <pc:sldMk cId="1907363569" sldId="10811"/>
            <ac:spMk id="33" creationId="{AF3F1939-3EA1-C7E6-54B7-8C35499C362F}"/>
          </ac:spMkLst>
        </pc:spChg>
        <pc:spChg chg="mod">
          <ac:chgData name="DE LATTRE Johanna" userId="27a244f7-6656-4741-b6c1-c52f2c901748" providerId="ADAL" clId="{FFDFC617-C1BA-4F91-BDB9-44C0FAC88A72}" dt="2026-09-21T09:42:57.256" v="725" actId="3064"/>
          <ac:spMkLst>
            <pc:docMk/>
            <pc:sldMk cId="1907363569" sldId="10811"/>
            <ac:spMk id="35" creationId="{335871D1-2912-72D4-FE96-1398FA29F12E}"/>
          </ac:spMkLst>
        </pc:spChg>
        <pc:spChg chg="mod">
          <ac:chgData name="DE LATTRE Johanna" userId="27a244f7-6656-4741-b6c1-c52f2c901748" providerId="ADAL" clId="{FFDFC617-C1BA-4F91-BDB9-44C0FAC88A72}" dt="2026-09-21T09:42:57.256" v="725" actId="3064"/>
          <ac:spMkLst>
            <pc:docMk/>
            <pc:sldMk cId="1907363569" sldId="10811"/>
            <ac:spMk id="36" creationId="{F3EC4776-4E72-C203-9282-0AA73095B3B3}"/>
          </ac:spMkLst>
        </pc:spChg>
        <pc:spChg chg="mod">
          <ac:chgData name="DE LATTRE Johanna" userId="27a244f7-6656-4741-b6c1-c52f2c901748" providerId="ADAL" clId="{FFDFC617-C1BA-4F91-BDB9-44C0FAC88A72}" dt="2026-09-21T09:42:57.256" v="725" actId="3064"/>
          <ac:spMkLst>
            <pc:docMk/>
            <pc:sldMk cId="1907363569" sldId="10811"/>
            <ac:spMk id="37" creationId="{4B2D914E-FBE9-8C08-FDB6-7747987E96C1}"/>
          </ac:spMkLst>
        </pc:spChg>
        <pc:spChg chg="mod">
          <ac:chgData name="DE LATTRE Johanna" userId="27a244f7-6656-4741-b6c1-c52f2c901748" providerId="ADAL" clId="{FFDFC617-C1BA-4F91-BDB9-44C0FAC88A72}" dt="2026-09-21T09:42:35.242" v="722" actId="14100"/>
          <ac:spMkLst>
            <pc:docMk/>
            <pc:sldMk cId="1907363569" sldId="10811"/>
            <ac:spMk id="38" creationId="{55CAADEB-7818-EEE2-1216-98C6C721ADD1}"/>
          </ac:spMkLst>
        </pc:spChg>
        <pc:spChg chg="add del mod">
          <ac:chgData name="DE LATTRE Johanna" userId="27a244f7-6656-4741-b6c1-c52f2c901748" providerId="ADAL" clId="{FFDFC617-C1BA-4F91-BDB9-44C0FAC88A72}" dt="2026-09-22T14:04:39.905" v="915"/>
          <ac:spMkLst>
            <pc:docMk/>
            <pc:sldMk cId="1907363569" sldId="10811"/>
            <ac:spMk id="39" creationId="{D1F93BB6-9276-FD8D-FB4E-F48D6DBCD1A1}"/>
          </ac:spMkLst>
        </pc:spChg>
        <pc:spChg chg="add del mod">
          <ac:chgData name="DE LATTRE Johanna" userId="27a244f7-6656-4741-b6c1-c52f2c901748" providerId="ADAL" clId="{FFDFC617-C1BA-4F91-BDB9-44C0FAC88A72}" dt="2026-09-22T14:04:40.465" v="933"/>
          <ac:spMkLst>
            <pc:docMk/>
            <pc:sldMk cId="1907363569" sldId="10811"/>
            <ac:spMk id="40" creationId="{B8460D20-C7EE-EBE5-D2F2-C67E337E310D}"/>
          </ac:spMkLst>
        </pc:spChg>
        <pc:spChg chg="add del mod">
          <ac:chgData name="DE LATTRE Johanna" userId="27a244f7-6656-4741-b6c1-c52f2c901748" providerId="ADAL" clId="{FFDFC617-C1BA-4F91-BDB9-44C0FAC88A72}" dt="2026-09-22T14:04:40.941" v="951"/>
          <ac:spMkLst>
            <pc:docMk/>
            <pc:sldMk cId="1907363569" sldId="10811"/>
            <ac:spMk id="41" creationId="{B7B8261F-C1CA-FF52-7AB7-AB33E187B70C}"/>
          </ac:spMkLst>
        </pc:spChg>
        <pc:spChg chg="add del mod">
          <ac:chgData name="DE LATTRE Johanna" userId="27a244f7-6656-4741-b6c1-c52f2c901748" providerId="ADAL" clId="{FFDFC617-C1BA-4F91-BDB9-44C0FAC88A72}" dt="2026-09-22T14:04:41.412" v="969"/>
          <ac:spMkLst>
            <pc:docMk/>
            <pc:sldMk cId="1907363569" sldId="10811"/>
            <ac:spMk id="42" creationId="{ABAF0E56-1D90-0D3C-4B22-B28CF2F82E93}"/>
          </ac:spMkLst>
        </pc:spChg>
        <pc:spChg chg="mod">
          <ac:chgData name="DE LATTRE Johanna" userId="27a244f7-6656-4741-b6c1-c52f2c901748" providerId="ADAL" clId="{FFDFC617-C1BA-4F91-BDB9-44C0FAC88A72}" dt="2026-09-21T09:59:26.182" v="731" actId="571"/>
          <ac:spMkLst>
            <pc:docMk/>
            <pc:sldMk cId="1907363569" sldId="10811"/>
            <ac:spMk id="42" creationId="{C3DD4F2A-906F-FC04-17A7-38FE0BB3B107}"/>
          </ac:spMkLst>
        </pc:spChg>
        <pc:spChg chg="mod">
          <ac:chgData name="DE LATTRE Johanna" userId="27a244f7-6656-4741-b6c1-c52f2c901748" providerId="ADAL" clId="{FFDFC617-C1BA-4F91-BDB9-44C0FAC88A72}" dt="2026-09-21T09:59:26.182" v="731" actId="571"/>
          <ac:spMkLst>
            <pc:docMk/>
            <pc:sldMk cId="1907363569" sldId="10811"/>
            <ac:spMk id="43" creationId="{584A2306-045E-07AE-5162-2D5B66C02C29}"/>
          </ac:spMkLst>
        </pc:spChg>
        <pc:spChg chg="add del mod">
          <ac:chgData name="DE LATTRE Johanna" userId="27a244f7-6656-4741-b6c1-c52f2c901748" providerId="ADAL" clId="{FFDFC617-C1BA-4F91-BDB9-44C0FAC88A72}" dt="2026-09-22T14:04:41.853" v="987"/>
          <ac:spMkLst>
            <pc:docMk/>
            <pc:sldMk cId="1907363569" sldId="10811"/>
            <ac:spMk id="43" creationId="{E5D525F1-CB51-723E-E546-658857724BB7}"/>
          </ac:spMkLst>
        </pc:spChg>
        <pc:spChg chg="add del mod">
          <ac:chgData name="DE LATTRE Johanna" userId="27a244f7-6656-4741-b6c1-c52f2c901748" providerId="ADAL" clId="{FFDFC617-C1BA-4F91-BDB9-44C0FAC88A72}" dt="2026-09-22T14:04:42.288" v="1005"/>
          <ac:spMkLst>
            <pc:docMk/>
            <pc:sldMk cId="1907363569" sldId="10811"/>
            <ac:spMk id="44" creationId="{0D8A88E8-EE43-3FF8-0EA7-B1B4FCDC47CE}"/>
          </ac:spMkLst>
        </pc:spChg>
        <pc:spChg chg="add del mod">
          <ac:chgData name="DE LATTRE Johanna" userId="27a244f7-6656-4741-b6c1-c52f2c901748" providerId="ADAL" clId="{FFDFC617-C1BA-4F91-BDB9-44C0FAC88A72}" dt="2026-09-22T14:04:42.829" v="1023"/>
          <ac:spMkLst>
            <pc:docMk/>
            <pc:sldMk cId="1907363569" sldId="10811"/>
            <ac:spMk id="45" creationId="{21C615A0-37D3-7AF6-E733-9613C23F1F66}"/>
          </ac:spMkLst>
        </pc:spChg>
        <pc:spChg chg="mod">
          <ac:chgData name="DE LATTRE Johanna" userId="27a244f7-6656-4741-b6c1-c52f2c901748" providerId="ADAL" clId="{FFDFC617-C1BA-4F91-BDB9-44C0FAC88A72}" dt="2026-09-21T09:59:26.182" v="731" actId="571"/>
          <ac:spMkLst>
            <pc:docMk/>
            <pc:sldMk cId="1907363569" sldId="10811"/>
            <ac:spMk id="45" creationId="{8E56C32A-F8AE-82C9-4536-8896BC9C92BC}"/>
          </ac:spMkLst>
        </pc:spChg>
        <pc:spChg chg="mod">
          <ac:chgData name="DE LATTRE Johanna" userId="27a244f7-6656-4741-b6c1-c52f2c901748" providerId="ADAL" clId="{FFDFC617-C1BA-4F91-BDB9-44C0FAC88A72}" dt="2026-09-21T09:59:26.182" v="731" actId="571"/>
          <ac:spMkLst>
            <pc:docMk/>
            <pc:sldMk cId="1907363569" sldId="10811"/>
            <ac:spMk id="46" creationId="{4A241967-332F-881E-60A8-6ADFA853DE26}"/>
          </ac:spMkLst>
        </pc:spChg>
        <pc:spChg chg="add del mod">
          <ac:chgData name="DE LATTRE Johanna" userId="27a244f7-6656-4741-b6c1-c52f2c901748" providerId="ADAL" clId="{FFDFC617-C1BA-4F91-BDB9-44C0FAC88A72}" dt="2026-09-22T14:05:02.310" v="1046"/>
          <ac:spMkLst>
            <pc:docMk/>
            <pc:sldMk cId="1907363569" sldId="10811"/>
            <ac:spMk id="46" creationId="{E624961B-DA21-E61E-CC6C-7BE9B8247B88}"/>
          </ac:spMkLst>
        </pc:spChg>
        <pc:spChg chg="mod">
          <ac:chgData name="DE LATTRE Johanna" userId="27a244f7-6656-4741-b6c1-c52f2c901748" providerId="ADAL" clId="{FFDFC617-C1BA-4F91-BDB9-44C0FAC88A72}" dt="2026-09-21T09:59:26.182" v="731" actId="571"/>
          <ac:spMkLst>
            <pc:docMk/>
            <pc:sldMk cId="1907363569" sldId="10811"/>
            <ac:spMk id="47" creationId="{060CFE53-CA81-FE78-679D-775CDC0E1EED}"/>
          </ac:spMkLst>
        </pc:spChg>
        <pc:spChg chg="mod">
          <ac:chgData name="DE LATTRE Johanna" userId="27a244f7-6656-4741-b6c1-c52f2c901748" providerId="ADAL" clId="{FFDFC617-C1BA-4F91-BDB9-44C0FAC88A72}" dt="2026-09-21T09:59:26.182" v="731" actId="571"/>
          <ac:spMkLst>
            <pc:docMk/>
            <pc:sldMk cId="1907363569" sldId="10811"/>
            <ac:spMk id="48" creationId="{9104E4AD-C427-65A8-3AC3-AD92668B83FA}"/>
          </ac:spMkLst>
        </pc:spChg>
        <pc:grpChg chg="mod">
          <ac:chgData name="DE LATTRE Johanna" userId="27a244f7-6656-4741-b6c1-c52f2c901748" providerId="ADAL" clId="{FFDFC617-C1BA-4F91-BDB9-44C0FAC88A72}" dt="2026-09-21T09:39:15.214" v="637" actId="1036"/>
          <ac:grpSpMkLst>
            <pc:docMk/>
            <pc:sldMk cId="1907363569" sldId="10811"/>
            <ac:grpSpMk id="4" creationId="{D89CAF77-5048-704F-E212-EF1649165041}"/>
          </ac:grpSpMkLst>
        </pc:grpChg>
        <pc:grpChg chg="mod">
          <ac:chgData name="DE LATTRE Johanna" userId="27a244f7-6656-4741-b6c1-c52f2c901748" providerId="ADAL" clId="{FFDFC617-C1BA-4F91-BDB9-44C0FAC88A72}" dt="2026-09-21T09:39:15.214" v="637" actId="1036"/>
          <ac:grpSpMkLst>
            <pc:docMk/>
            <pc:sldMk cId="1907363569" sldId="10811"/>
            <ac:grpSpMk id="7" creationId="{CF6B8A42-F1FE-C63C-3CA4-73136E2DDB40}"/>
          </ac:grpSpMkLst>
        </pc:grpChg>
        <pc:grpChg chg="mod">
          <ac:chgData name="DE LATTRE Johanna" userId="27a244f7-6656-4741-b6c1-c52f2c901748" providerId="ADAL" clId="{FFDFC617-C1BA-4F91-BDB9-44C0FAC88A72}" dt="2026-09-21T09:39:15.214" v="637" actId="1036"/>
          <ac:grpSpMkLst>
            <pc:docMk/>
            <pc:sldMk cId="1907363569" sldId="10811"/>
            <ac:grpSpMk id="10" creationId="{1EEC8CF2-B1D4-2D01-A15C-7B861F2174A8}"/>
          </ac:grpSpMkLst>
        </pc:grpChg>
        <pc:grpChg chg="mod">
          <ac:chgData name="DE LATTRE Johanna" userId="27a244f7-6656-4741-b6c1-c52f2c901748" providerId="ADAL" clId="{FFDFC617-C1BA-4F91-BDB9-44C0FAC88A72}" dt="2026-09-21T09:39:15.214" v="637" actId="1036"/>
          <ac:grpSpMkLst>
            <pc:docMk/>
            <pc:sldMk cId="1907363569" sldId="10811"/>
            <ac:grpSpMk id="13" creationId="{6D97D9F3-0D24-814B-0F90-EED0EE5ED5F4}"/>
          </ac:grpSpMkLst>
        </pc:grpChg>
        <pc:grpChg chg="del">
          <ac:chgData name="DE LATTRE Johanna" userId="27a244f7-6656-4741-b6c1-c52f2c901748" providerId="ADAL" clId="{FFDFC617-C1BA-4F91-BDB9-44C0FAC88A72}" dt="2026-09-21T09:34:18.566" v="509" actId="165"/>
          <ac:grpSpMkLst>
            <pc:docMk/>
            <pc:sldMk cId="1907363569" sldId="10811"/>
            <ac:grpSpMk id="21" creationId="{9564D399-7A37-9E59-1783-AC3FFB144B73}"/>
          </ac:grpSpMkLst>
        </pc:grpChg>
        <pc:grpChg chg="mod">
          <ac:chgData name="DE LATTRE Johanna" userId="27a244f7-6656-4741-b6c1-c52f2c901748" providerId="ADAL" clId="{FFDFC617-C1BA-4F91-BDB9-44C0FAC88A72}" dt="2026-09-21T09:59:39.426" v="736" actId="1076"/>
          <ac:grpSpMkLst>
            <pc:docMk/>
            <pc:sldMk cId="1907363569" sldId="10811"/>
            <ac:grpSpMk id="26" creationId="{614FB871-DBCA-B38C-AC6E-09CE5058F974}"/>
          </ac:grpSpMkLst>
        </pc:grpChg>
        <pc:grpChg chg="mod">
          <ac:chgData name="DE LATTRE Johanna" userId="27a244f7-6656-4741-b6c1-c52f2c901748" providerId="ADAL" clId="{FFDFC617-C1BA-4F91-BDB9-44C0FAC88A72}" dt="2026-09-21T09:59:39.426" v="736" actId="1076"/>
          <ac:grpSpMkLst>
            <pc:docMk/>
            <pc:sldMk cId="1907363569" sldId="10811"/>
            <ac:grpSpMk id="29" creationId="{2F7B2158-0F78-66DE-01A1-0E9C55453CE8}"/>
          </ac:grpSpMkLst>
        </pc:grpChg>
        <pc:grpChg chg="add mod">
          <ac:chgData name="DE LATTRE Johanna" userId="27a244f7-6656-4741-b6c1-c52f2c901748" providerId="ADAL" clId="{FFDFC617-C1BA-4F91-BDB9-44C0FAC88A72}" dt="2026-09-21T09:59:39.426" v="736" actId="1076"/>
          <ac:grpSpMkLst>
            <pc:docMk/>
            <pc:sldMk cId="1907363569" sldId="10811"/>
            <ac:grpSpMk id="34" creationId="{9AF4E2F6-6630-90B8-233D-EAC17E280071}"/>
          </ac:grpSpMkLst>
        </pc:grpChg>
        <pc:grpChg chg="add mod">
          <ac:chgData name="DE LATTRE Johanna" userId="27a244f7-6656-4741-b6c1-c52f2c901748" providerId="ADAL" clId="{FFDFC617-C1BA-4F91-BDB9-44C0FAC88A72}" dt="2026-09-21T09:40:25.389" v="661" actId="164"/>
          <ac:grpSpMkLst>
            <pc:docMk/>
            <pc:sldMk cId="1907363569" sldId="10811"/>
            <ac:grpSpMk id="39" creationId="{6B9FEC05-381C-922E-C309-8CAF8C23B57C}"/>
          </ac:grpSpMkLst>
        </pc:grpChg>
        <pc:grpChg chg="add del mod">
          <ac:chgData name="DE LATTRE Johanna" userId="27a244f7-6656-4741-b6c1-c52f2c901748" providerId="ADAL" clId="{FFDFC617-C1BA-4F91-BDB9-44C0FAC88A72}" dt="2026-09-21T09:59:17.429" v="728" actId="478"/>
          <ac:grpSpMkLst>
            <pc:docMk/>
            <pc:sldMk cId="1907363569" sldId="10811"/>
            <ac:grpSpMk id="40" creationId="{2EA38587-692A-574F-054C-605E0E81BE81}"/>
          </ac:grpSpMkLst>
        </pc:grpChg>
        <pc:grpChg chg="add mod">
          <ac:chgData name="DE LATTRE Johanna" userId="27a244f7-6656-4741-b6c1-c52f2c901748" providerId="ADAL" clId="{FFDFC617-C1BA-4F91-BDB9-44C0FAC88A72}" dt="2026-09-21T09:59:26.182" v="731" actId="571"/>
          <ac:grpSpMkLst>
            <pc:docMk/>
            <pc:sldMk cId="1907363569" sldId="10811"/>
            <ac:grpSpMk id="41" creationId="{245FE329-883C-4F35-3785-830F1A3A570C}"/>
          </ac:grpSpMkLst>
        </pc:grpChg>
        <pc:grpChg chg="add mod">
          <ac:chgData name="DE LATTRE Johanna" userId="27a244f7-6656-4741-b6c1-c52f2c901748" providerId="ADAL" clId="{FFDFC617-C1BA-4F91-BDB9-44C0FAC88A72}" dt="2026-09-21T09:59:26.182" v="731" actId="571"/>
          <ac:grpSpMkLst>
            <pc:docMk/>
            <pc:sldMk cId="1907363569" sldId="10811"/>
            <ac:grpSpMk id="44" creationId="{BAF03AC8-7BA2-9477-D538-420AFBED6556}"/>
          </ac:grpSpMkLst>
        </pc:grpChg>
      </pc:sldChg>
      <pc:sldChg chg="addSp delSp modSp add mod">
        <pc:chgData name="DE LATTRE Johanna" userId="27a244f7-6656-4741-b6c1-c52f2c901748" providerId="ADAL" clId="{FFDFC617-C1BA-4F91-BDB9-44C0FAC88A72}" dt="2026-09-22T14:05:02.367" v="1054"/>
        <pc:sldMkLst>
          <pc:docMk/>
          <pc:sldMk cId="2409020654" sldId="10812"/>
        </pc:sldMkLst>
        <pc:spChg chg="add del mod">
          <ac:chgData name="DE LATTRE Johanna" userId="27a244f7-6656-4741-b6c1-c52f2c901748" providerId="ADAL" clId="{FFDFC617-C1BA-4F91-BDB9-44C0FAC88A72}" dt="2026-09-22T14:04:11.888" v="830"/>
          <ac:spMkLst>
            <pc:docMk/>
            <pc:sldMk cId="2409020654" sldId="10812"/>
            <ac:spMk id="2" creationId="{BBAE0721-5B5F-338A-83B4-84F251631EA8}"/>
          </ac:spMkLst>
        </pc:spChg>
        <pc:spChg chg="mod">
          <ac:chgData name="DE LATTRE Johanna" userId="27a244f7-6656-4741-b6c1-c52f2c901748" providerId="ADAL" clId="{FFDFC617-C1BA-4F91-BDB9-44C0FAC88A72}" dt="2026-09-10T15:31:08.371" v="304" actId="1076"/>
          <ac:spMkLst>
            <pc:docMk/>
            <pc:sldMk cId="2409020654" sldId="10812"/>
            <ac:spMk id="3" creationId="{2F79CAA1-CAB2-2D25-90D2-BA7D628E2B98}"/>
          </ac:spMkLst>
        </pc:spChg>
        <pc:spChg chg="add del mod">
          <ac:chgData name="DE LATTRE Johanna" userId="27a244f7-6656-4741-b6c1-c52f2c901748" providerId="ADAL" clId="{FFDFC617-C1BA-4F91-BDB9-44C0FAC88A72}" dt="2026-09-22T14:04:32.224" v="851"/>
          <ac:spMkLst>
            <pc:docMk/>
            <pc:sldMk cId="2409020654" sldId="10812"/>
            <ac:spMk id="4" creationId="{88BFCF65-7FF7-25D4-E837-E83308FE0476}"/>
          </ac:spMkLst>
        </pc:spChg>
        <pc:spChg chg="add del mod">
          <ac:chgData name="DE LATTRE Johanna" userId="27a244f7-6656-4741-b6c1-c52f2c901748" providerId="ADAL" clId="{FFDFC617-C1BA-4F91-BDB9-44C0FAC88A72}" dt="2026-09-22T14:04:35.307" v="869"/>
          <ac:spMkLst>
            <pc:docMk/>
            <pc:sldMk cId="2409020654" sldId="10812"/>
            <ac:spMk id="5" creationId="{22730CA7-76AC-72AE-57CF-060987E82340}"/>
          </ac:spMkLst>
        </pc:spChg>
        <pc:spChg chg="mod">
          <ac:chgData name="DE LATTRE Johanna" userId="27a244f7-6656-4741-b6c1-c52f2c901748" providerId="ADAL" clId="{FFDFC617-C1BA-4F91-BDB9-44C0FAC88A72}" dt="2026-09-10T15:32:24.628" v="310" actId="207"/>
          <ac:spMkLst>
            <pc:docMk/>
            <pc:sldMk cId="2409020654" sldId="10812"/>
            <ac:spMk id="6" creationId="{23C5DC3E-0E74-2682-54A7-2CD9955A7D46}"/>
          </ac:spMkLst>
        </pc:spChg>
        <pc:spChg chg="add mod">
          <ac:chgData name="DE LATTRE Johanna" userId="27a244f7-6656-4741-b6c1-c52f2c901748" providerId="ADAL" clId="{FFDFC617-C1BA-4F91-BDB9-44C0FAC88A72}" dt="2026-09-10T15:32:24.628" v="310" actId="207"/>
          <ac:spMkLst>
            <pc:docMk/>
            <pc:sldMk cId="2409020654" sldId="10812"/>
            <ac:spMk id="7" creationId="{4CF55114-0F7C-72A9-29A3-B6C9B638FC22}"/>
          </ac:spMkLst>
        </pc:spChg>
        <pc:spChg chg="add mod">
          <ac:chgData name="DE LATTRE Johanna" userId="27a244f7-6656-4741-b6c1-c52f2c901748" providerId="ADAL" clId="{FFDFC617-C1BA-4F91-BDB9-44C0FAC88A72}" dt="2026-09-10T15:32:24.628" v="310" actId="207"/>
          <ac:spMkLst>
            <pc:docMk/>
            <pc:sldMk cId="2409020654" sldId="10812"/>
            <ac:spMk id="8" creationId="{3B610694-B019-B832-9DA3-3F9E8B20498C}"/>
          </ac:spMkLst>
        </pc:spChg>
        <pc:spChg chg="mod">
          <ac:chgData name="DE LATTRE Johanna" userId="27a244f7-6656-4741-b6c1-c52f2c901748" providerId="ADAL" clId="{FFDFC617-C1BA-4F91-BDB9-44C0FAC88A72}" dt="2026-09-10T15:32:24.628" v="310" actId="207"/>
          <ac:spMkLst>
            <pc:docMk/>
            <pc:sldMk cId="2409020654" sldId="10812"/>
            <ac:spMk id="9" creationId="{D6CDE7E0-CABF-1BC4-67AD-1884E90DD7DC}"/>
          </ac:spMkLst>
        </pc:spChg>
        <pc:spChg chg="add del mod">
          <ac:chgData name="DE LATTRE Johanna" userId="27a244f7-6656-4741-b6c1-c52f2c901748" providerId="ADAL" clId="{FFDFC617-C1BA-4F91-BDB9-44C0FAC88A72}" dt="2026-09-22T14:04:37.507" v="887"/>
          <ac:spMkLst>
            <pc:docMk/>
            <pc:sldMk cId="2409020654" sldId="10812"/>
            <ac:spMk id="10" creationId="{CB01AC40-B9C9-4612-CC96-3195C844EA03}"/>
          </ac:spMkLst>
        </pc:spChg>
        <pc:spChg chg="add del mod">
          <ac:chgData name="DE LATTRE Johanna" userId="27a244f7-6656-4741-b6c1-c52f2c901748" providerId="ADAL" clId="{FFDFC617-C1BA-4F91-BDB9-44C0FAC88A72}" dt="2026-09-22T14:04:39.241" v="905"/>
          <ac:spMkLst>
            <pc:docMk/>
            <pc:sldMk cId="2409020654" sldId="10812"/>
            <ac:spMk id="11" creationId="{2D6AB116-274D-3FF5-FA99-08D894F6B640}"/>
          </ac:spMkLst>
        </pc:spChg>
        <pc:spChg chg="add del mod">
          <ac:chgData name="DE LATTRE Johanna" userId="27a244f7-6656-4741-b6c1-c52f2c901748" providerId="ADAL" clId="{FFDFC617-C1BA-4F91-BDB9-44C0FAC88A72}" dt="2026-09-22T14:04:39.907" v="923"/>
          <ac:spMkLst>
            <pc:docMk/>
            <pc:sldMk cId="2409020654" sldId="10812"/>
            <ac:spMk id="12" creationId="{8780D15E-EB8C-E2B8-82ED-FE7444434D46}"/>
          </ac:spMkLst>
        </pc:spChg>
        <pc:spChg chg="add del mod">
          <ac:chgData name="DE LATTRE Johanna" userId="27a244f7-6656-4741-b6c1-c52f2c901748" providerId="ADAL" clId="{FFDFC617-C1BA-4F91-BDB9-44C0FAC88A72}" dt="2026-09-22T14:04:40.468" v="941"/>
          <ac:spMkLst>
            <pc:docMk/>
            <pc:sldMk cId="2409020654" sldId="10812"/>
            <ac:spMk id="13" creationId="{66C7FFFC-3977-794C-1502-47F6212C59E4}"/>
          </ac:spMkLst>
        </pc:spChg>
        <pc:spChg chg="add del mod">
          <ac:chgData name="DE LATTRE Johanna" userId="27a244f7-6656-4741-b6c1-c52f2c901748" providerId="ADAL" clId="{FFDFC617-C1BA-4F91-BDB9-44C0FAC88A72}" dt="2026-09-22T14:04:40.981" v="959"/>
          <ac:spMkLst>
            <pc:docMk/>
            <pc:sldMk cId="2409020654" sldId="10812"/>
            <ac:spMk id="14" creationId="{0BCA8331-37A1-C5C0-03A4-87679297DECC}"/>
          </ac:spMkLst>
        </pc:spChg>
        <pc:spChg chg="add mod">
          <ac:chgData name="DE LATTRE Johanna" userId="27a244f7-6656-4741-b6c1-c52f2c901748" providerId="ADAL" clId="{FFDFC617-C1BA-4F91-BDB9-44C0FAC88A72}" dt="2026-09-10T15:32:24.628" v="310" actId="207"/>
          <ac:spMkLst>
            <pc:docMk/>
            <pc:sldMk cId="2409020654" sldId="10812"/>
            <ac:spMk id="15" creationId="{BC8C7184-D345-3B03-DDB7-86312807B22C}"/>
          </ac:spMkLst>
        </pc:spChg>
        <pc:spChg chg="add del mod">
          <ac:chgData name="DE LATTRE Johanna" userId="27a244f7-6656-4741-b6c1-c52f2c901748" providerId="ADAL" clId="{FFDFC617-C1BA-4F91-BDB9-44C0FAC88A72}" dt="2026-09-22T14:04:41.431" v="977"/>
          <ac:spMkLst>
            <pc:docMk/>
            <pc:sldMk cId="2409020654" sldId="10812"/>
            <ac:spMk id="16" creationId="{97775F5A-CC92-3694-1E9E-EF44671E8398}"/>
          </ac:spMkLst>
        </pc:spChg>
        <pc:spChg chg="add del mod">
          <ac:chgData name="DE LATTRE Johanna" userId="27a244f7-6656-4741-b6c1-c52f2c901748" providerId="ADAL" clId="{FFDFC617-C1BA-4F91-BDB9-44C0FAC88A72}" dt="2026-09-22T14:04:41.879" v="995"/>
          <ac:spMkLst>
            <pc:docMk/>
            <pc:sldMk cId="2409020654" sldId="10812"/>
            <ac:spMk id="17" creationId="{2BB5BD49-1A47-AE43-214F-3A1F8550B5CD}"/>
          </ac:spMkLst>
        </pc:spChg>
        <pc:spChg chg="add del mod">
          <ac:chgData name="DE LATTRE Johanna" userId="27a244f7-6656-4741-b6c1-c52f2c901748" providerId="ADAL" clId="{FFDFC617-C1BA-4F91-BDB9-44C0FAC88A72}" dt="2026-09-22T14:04:42.306" v="1013"/>
          <ac:spMkLst>
            <pc:docMk/>
            <pc:sldMk cId="2409020654" sldId="10812"/>
            <ac:spMk id="18" creationId="{84BB3DB5-894D-D3A5-1EAA-75F3E772F704}"/>
          </ac:spMkLst>
        </pc:spChg>
        <pc:spChg chg="add mod">
          <ac:chgData name="DE LATTRE Johanna" userId="27a244f7-6656-4741-b6c1-c52f2c901748" providerId="ADAL" clId="{FFDFC617-C1BA-4F91-BDB9-44C0FAC88A72}" dt="2026-09-10T15:32:24.628" v="310" actId="207"/>
          <ac:spMkLst>
            <pc:docMk/>
            <pc:sldMk cId="2409020654" sldId="10812"/>
            <ac:spMk id="19" creationId="{6463248D-9082-4274-7181-5418373533AB}"/>
          </ac:spMkLst>
        </pc:spChg>
        <pc:spChg chg="add del mod">
          <ac:chgData name="DE LATTRE Johanna" userId="27a244f7-6656-4741-b6c1-c52f2c901748" providerId="ADAL" clId="{FFDFC617-C1BA-4F91-BDB9-44C0FAC88A72}" dt="2026-09-22T14:04:42.832" v="1031"/>
          <ac:spMkLst>
            <pc:docMk/>
            <pc:sldMk cId="2409020654" sldId="10812"/>
            <ac:spMk id="20" creationId="{31DE6FCE-2659-0CC7-8CFC-3B467D3A9F1D}"/>
          </ac:spMkLst>
        </pc:spChg>
        <pc:spChg chg="add del mod">
          <ac:chgData name="DE LATTRE Johanna" userId="27a244f7-6656-4741-b6c1-c52f2c901748" providerId="ADAL" clId="{FFDFC617-C1BA-4F91-BDB9-44C0FAC88A72}" dt="2026-09-22T14:05:02.367" v="1054"/>
          <ac:spMkLst>
            <pc:docMk/>
            <pc:sldMk cId="2409020654" sldId="10812"/>
            <ac:spMk id="21" creationId="{C183F84A-7A7E-3CB7-B063-09AAD5B893F0}"/>
          </ac:spMkLst>
        </pc:spChg>
        <pc:spChg chg="add mod">
          <ac:chgData name="DE LATTRE Johanna" userId="27a244f7-6656-4741-b6c1-c52f2c901748" providerId="ADAL" clId="{FFDFC617-C1BA-4F91-BDB9-44C0FAC88A72}" dt="2026-09-10T15:32:24.628" v="310" actId="207"/>
          <ac:spMkLst>
            <pc:docMk/>
            <pc:sldMk cId="2409020654" sldId="10812"/>
            <ac:spMk id="22" creationId="{5E03719C-5474-F92E-7A7B-B8077A36881F}"/>
          </ac:spMkLst>
        </pc:spChg>
        <pc:spChg chg="add mod">
          <ac:chgData name="DE LATTRE Johanna" userId="27a244f7-6656-4741-b6c1-c52f2c901748" providerId="ADAL" clId="{FFDFC617-C1BA-4F91-BDB9-44C0FAC88A72}" dt="2026-09-10T15:32:24.628" v="310" actId="207"/>
          <ac:spMkLst>
            <pc:docMk/>
            <pc:sldMk cId="2409020654" sldId="10812"/>
            <ac:spMk id="31" creationId="{B7ADAB17-438C-4707-9826-4D122576B48F}"/>
          </ac:spMkLst>
        </pc:spChg>
        <pc:spChg chg="add mod">
          <ac:chgData name="DE LATTRE Johanna" userId="27a244f7-6656-4741-b6c1-c52f2c901748" providerId="ADAL" clId="{FFDFC617-C1BA-4F91-BDB9-44C0FAC88A72}" dt="2026-09-10T15:32:24.628" v="310" actId="207"/>
          <ac:spMkLst>
            <pc:docMk/>
            <pc:sldMk cId="2409020654" sldId="10812"/>
            <ac:spMk id="32" creationId="{8C6F48CD-F862-775D-56DE-18DF413C44B4}"/>
          </ac:spMkLst>
        </pc:spChg>
        <pc:spChg chg="add mod">
          <ac:chgData name="DE LATTRE Johanna" userId="27a244f7-6656-4741-b6c1-c52f2c901748" providerId="ADAL" clId="{FFDFC617-C1BA-4F91-BDB9-44C0FAC88A72}" dt="2026-09-10T15:29:11.705" v="284" actId="14100"/>
          <ac:spMkLst>
            <pc:docMk/>
            <pc:sldMk cId="2409020654" sldId="10812"/>
            <ac:spMk id="33" creationId="{803A9340-F19B-75CD-5918-7A9162BF4F0D}"/>
          </ac:spMkLst>
        </pc:spChg>
        <pc:spChg chg="add mod">
          <ac:chgData name="DE LATTRE Johanna" userId="27a244f7-6656-4741-b6c1-c52f2c901748" providerId="ADAL" clId="{FFDFC617-C1BA-4F91-BDB9-44C0FAC88A72}" dt="2026-09-10T15:29:14.409" v="285" actId="14100"/>
          <ac:spMkLst>
            <pc:docMk/>
            <pc:sldMk cId="2409020654" sldId="10812"/>
            <ac:spMk id="35" creationId="{E14648C2-B4DF-85BA-2D31-7E5A28F53C4E}"/>
          </ac:spMkLst>
        </pc:spChg>
        <pc:spChg chg="add mod">
          <ac:chgData name="DE LATTRE Johanna" userId="27a244f7-6656-4741-b6c1-c52f2c901748" providerId="ADAL" clId="{FFDFC617-C1BA-4F91-BDB9-44C0FAC88A72}" dt="2026-09-10T15:29:22.546" v="302" actId="113"/>
          <ac:spMkLst>
            <pc:docMk/>
            <pc:sldMk cId="2409020654" sldId="10812"/>
            <ac:spMk id="37" creationId="{254703E0-1EC1-B1F5-CF0C-F774766AEE80}"/>
          </ac:spMkLst>
        </pc:spChg>
        <pc:spChg chg="add mod">
          <ac:chgData name="DE LATTRE Johanna" userId="27a244f7-6656-4741-b6c1-c52f2c901748" providerId="ADAL" clId="{FFDFC617-C1BA-4F91-BDB9-44C0FAC88A72}" dt="2026-09-10T15:32:41.124" v="311" actId="14100"/>
          <ac:spMkLst>
            <pc:docMk/>
            <pc:sldMk cId="2409020654" sldId="10812"/>
            <ac:spMk id="38" creationId="{88A7DB18-A6E8-D4B2-5BF9-16E158142661}"/>
          </ac:spMkLst>
        </pc:spChg>
      </pc:sldChg>
      <pc:sldChg chg="new del">
        <pc:chgData name="DE LATTRE Johanna" userId="27a244f7-6656-4741-b6c1-c52f2c901748" providerId="ADAL" clId="{FFDFC617-C1BA-4F91-BDB9-44C0FAC88A72}" dt="2026-09-22T14:05:51.228" v="1064" actId="47"/>
        <pc:sldMkLst>
          <pc:docMk/>
          <pc:sldMk cId="843522765" sldId="1081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BA92E85-54BF-0430-E4B8-0DE2D13D7F3F}"/>
              </a:ext>
            </a:extLst>
          </p:cNvPr>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15747045-E856-F7BF-55C2-65C129C1F241}"/>
              </a:ext>
            </a:extLst>
          </p:cNvPr>
          <p:cNvSpPr>
            <a:spLocks noGrp="1"/>
          </p:cNvSpPr>
          <p:nvPr>
            <p:ph type="dt" sz="quarter" idx="1"/>
          </p:nvPr>
        </p:nvSpPr>
        <p:spPr>
          <a:xfrm>
            <a:off x="3884613" y="2"/>
            <a:ext cx="2971800" cy="458788"/>
          </a:xfrm>
          <a:prstGeom prst="rect">
            <a:avLst/>
          </a:prstGeom>
        </p:spPr>
        <p:txBody>
          <a:bodyPr vert="horz" lIns="91440" tIns="45720" rIns="91440" bIns="45720" rtlCol="0"/>
          <a:lstStyle>
            <a:lvl1pPr algn="r">
              <a:defRPr sz="1200"/>
            </a:lvl1pPr>
          </a:lstStyle>
          <a:p>
            <a:fld id="{67555093-5A62-4F11-B48E-C75288AB91FC}" type="datetimeFigureOut">
              <a:rPr lang="fr-FR" smtClean="0"/>
              <a:t>22/09/2026</a:t>
            </a:fld>
            <a:endParaRPr lang="fr-FR"/>
          </a:p>
        </p:txBody>
      </p:sp>
      <p:sp>
        <p:nvSpPr>
          <p:cNvPr id="4" name="Espace réservé du pied de page 3">
            <a:extLst>
              <a:ext uri="{FF2B5EF4-FFF2-40B4-BE49-F238E27FC236}">
                <a16:creationId xmlns:a16="http://schemas.microsoft.com/office/drawing/2014/main" id="{73381B62-A7D1-4029-EC63-4DE0F3E462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00A51A84-8444-C9C0-2B93-55433B3751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9AE5D1E-8B9F-4690-95FC-C0E1B128EEDC}" type="slidenum">
              <a:rPr lang="fr-FR" smtClean="0"/>
              <a:t>‹N°›</a:t>
            </a:fld>
            <a:endParaRPr lang="fr-FR"/>
          </a:p>
        </p:txBody>
      </p:sp>
    </p:spTree>
    <p:extLst>
      <p:ext uri="{BB962C8B-B14F-4D97-AF65-F5344CB8AC3E}">
        <p14:creationId xmlns:p14="http://schemas.microsoft.com/office/powerpoint/2010/main" val="1519267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atin typeface="Segoe UI" panose="020B0502040204020203" pitchFamily="34" charset="0"/>
              </a:defRPr>
            </a:lvl1pPr>
          </a:lstStyle>
          <a:p>
            <a:endParaRPr lang="fr-FR"/>
          </a:p>
        </p:txBody>
      </p:sp>
      <p:sp>
        <p:nvSpPr>
          <p:cNvPr id="3" name="Espace réservé de la date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atin typeface="Segoe UI" panose="020B0502040204020203" pitchFamily="34" charset="0"/>
              </a:defRPr>
            </a:lvl1pPr>
          </a:lstStyle>
          <a:p>
            <a:fld id="{09824B2F-21A7-490A-93B4-32E2A76B52A3}" type="datetimeFigureOut">
              <a:rPr lang="fr-FR" smtClean="0"/>
              <a:pPr/>
              <a:t>22/09/2026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egoe UI" panose="020B0502040204020203"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egoe UI" panose="020B0502040204020203" pitchFamily="34" charset="0"/>
              </a:defRPr>
            </a:lvl1pPr>
          </a:lstStyle>
          <a:p>
            <a:fld id="{457B2F78-DE77-436A-8383-E61B04994F10}" type="slidenum">
              <a:rPr lang="fr-FR" smtClean="0"/>
              <a:pPr/>
              <a:t>‹N°›</a:t>
            </a:fld>
            <a:endParaRPr lang="fr-FR"/>
          </a:p>
        </p:txBody>
      </p:sp>
    </p:spTree>
    <p:extLst>
      <p:ext uri="{BB962C8B-B14F-4D97-AF65-F5344CB8AC3E}">
        <p14:creationId xmlns:p14="http://schemas.microsoft.com/office/powerpoint/2010/main" val="541048269"/>
      </p:ext>
    </p:extLst>
  </p:cSld>
  <p:clrMap bg1="lt1" tx1="dk1" bg2="lt2" tx2="dk2" accent1="accent1" accent2="accent2" accent3="accent3" accent4="accent4" accent5="accent5" accent6="accent6" hlink="hlink" folHlink="folHlink"/>
  <p:notesStyle>
    <a:lvl1pPr marL="0" algn="l" defTabSz="914400" rtl="0" eaLnBrk="1" latinLnBrk="0" hangingPunct="1">
      <a:defRPr sz="800" kern="1200">
        <a:solidFill>
          <a:schemeClr val="tx1"/>
        </a:solidFill>
        <a:latin typeface="Segoe UI" panose="020B0502040204020203" pitchFamily="34" charset="0"/>
        <a:ea typeface="+mn-ea"/>
        <a:cs typeface="+mn-cs"/>
      </a:defRPr>
    </a:lvl1pPr>
    <a:lvl2pPr marL="457200" algn="l" defTabSz="914400" rtl="0" eaLnBrk="1" latinLnBrk="0" hangingPunct="1">
      <a:defRPr sz="800" kern="1200">
        <a:solidFill>
          <a:schemeClr val="tx1"/>
        </a:solidFill>
        <a:latin typeface="Segoe UI" panose="020B0502040204020203" pitchFamily="34" charset="0"/>
        <a:ea typeface="+mn-ea"/>
        <a:cs typeface="+mn-cs"/>
      </a:defRPr>
    </a:lvl2pPr>
    <a:lvl3pPr marL="914400" algn="l" defTabSz="914400" rtl="0" eaLnBrk="1" latinLnBrk="0" hangingPunct="1">
      <a:defRPr sz="800" kern="1200">
        <a:solidFill>
          <a:schemeClr val="tx1"/>
        </a:solidFill>
        <a:latin typeface="Segoe UI" panose="020B0502040204020203" pitchFamily="34" charset="0"/>
        <a:ea typeface="+mn-ea"/>
        <a:cs typeface="+mn-cs"/>
      </a:defRPr>
    </a:lvl3pPr>
    <a:lvl4pPr marL="1371600" algn="l" defTabSz="914400" rtl="0" eaLnBrk="1" latinLnBrk="0" hangingPunct="1">
      <a:defRPr sz="800" kern="1200">
        <a:solidFill>
          <a:schemeClr val="tx1"/>
        </a:solidFill>
        <a:latin typeface="Segoe UI" panose="020B0502040204020203" pitchFamily="34" charset="0"/>
        <a:ea typeface="+mn-ea"/>
        <a:cs typeface="+mn-cs"/>
      </a:defRPr>
    </a:lvl4pPr>
    <a:lvl5pPr marL="1828800" algn="l" defTabSz="914400" rtl="0" eaLnBrk="1" latinLnBrk="0" hangingPunct="1">
      <a:defRPr sz="800" kern="1200">
        <a:solidFill>
          <a:schemeClr val="tx1"/>
        </a:solidFill>
        <a:latin typeface="Segoe UI"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1</a:t>
            </a:fld>
            <a:endParaRPr lang="fr-FR"/>
          </a:p>
        </p:txBody>
      </p:sp>
    </p:spTree>
    <p:extLst>
      <p:ext uri="{BB962C8B-B14F-4D97-AF65-F5344CB8AC3E}">
        <p14:creationId xmlns:p14="http://schemas.microsoft.com/office/powerpoint/2010/main" val="3786804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2</a:t>
            </a:fld>
            <a:endParaRPr lang="fr-FR"/>
          </a:p>
        </p:txBody>
      </p:sp>
    </p:spTree>
    <p:extLst>
      <p:ext uri="{BB962C8B-B14F-4D97-AF65-F5344CB8AC3E}">
        <p14:creationId xmlns:p14="http://schemas.microsoft.com/office/powerpoint/2010/main" val="288816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3</a:t>
            </a:fld>
            <a:endParaRPr lang="fr-FR"/>
          </a:p>
        </p:txBody>
      </p:sp>
    </p:spTree>
    <p:extLst>
      <p:ext uri="{BB962C8B-B14F-4D97-AF65-F5344CB8AC3E}">
        <p14:creationId xmlns:p14="http://schemas.microsoft.com/office/powerpoint/2010/main" val="1899370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4</a:t>
            </a:fld>
            <a:endParaRPr lang="fr-FR"/>
          </a:p>
        </p:txBody>
      </p:sp>
    </p:spTree>
    <p:extLst>
      <p:ext uri="{BB962C8B-B14F-4D97-AF65-F5344CB8AC3E}">
        <p14:creationId xmlns:p14="http://schemas.microsoft.com/office/powerpoint/2010/main" val="3091878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5</a:t>
            </a:fld>
            <a:endParaRPr lang="fr-FR"/>
          </a:p>
        </p:txBody>
      </p:sp>
    </p:spTree>
    <p:extLst>
      <p:ext uri="{BB962C8B-B14F-4D97-AF65-F5344CB8AC3E}">
        <p14:creationId xmlns:p14="http://schemas.microsoft.com/office/powerpoint/2010/main" val="166864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6</a:t>
            </a:fld>
            <a:endParaRPr lang="fr-FR"/>
          </a:p>
        </p:txBody>
      </p:sp>
    </p:spTree>
    <p:extLst>
      <p:ext uri="{BB962C8B-B14F-4D97-AF65-F5344CB8AC3E}">
        <p14:creationId xmlns:p14="http://schemas.microsoft.com/office/powerpoint/2010/main" val="516144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7</a:t>
            </a:fld>
            <a:endParaRPr lang="fr-FR"/>
          </a:p>
        </p:txBody>
      </p:sp>
    </p:spTree>
    <p:extLst>
      <p:ext uri="{BB962C8B-B14F-4D97-AF65-F5344CB8AC3E}">
        <p14:creationId xmlns:p14="http://schemas.microsoft.com/office/powerpoint/2010/main" val="2367632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8</a:t>
            </a:fld>
            <a:endParaRPr lang="fr-FR"/>
          </a:p>
        </p:txBody>
      </p:sp>
    </p:spTree>
    <p:extLst>
      <p:ext uri="{BB962C8B-B14F-4D97-AF65-F5344CB8AC3E}">
        <p14:creationId xmlns:p14="http://schemas.microsoft.com/office/powerpoint/2010/main" val="3211726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9</a:t>
            </a:fld>
            <a:endParaRPr lang="fr-FR"/>
          </a:p>
        </p:txBody>
      </p:sp>
    </p:spTree>
    <p:extLst>
      <p:ext uri="{BB962C8B-B14F-4D97-AF65-F5344CB8AC3E}">
        <p14:creationId xmlns:p14="http://schemas.microsoft.com/office/powerpoint/2010/main" val="1511403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57B2F78-DE77-436A-8383-E61B04994F10}" type="slidenum">
              <a:rPr lang="fr-FR" smtClean="0"/>
              <a:pPr/>
              <a:t>10</a:t>
            </a:fld>
            <a:endParaRPr lang="fr-FR"/>
          </a:p>
        </p:txBody>
      </p:sp>
    </p:spTree>
    <p:extLst>
      <p:ext uri="{BB962C8B-B14F-4D97-AF65-F5344CB8AC3E}">
        <p14:creationId xmlns:p14="http://schemas.microsoft.com/office/powerpoint/2010/main" val="3622712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Master" Target="../slideMasters/slideMaster2.xml"/><Relationship Id="rId7" Type="http://schemas.openxmlformats.org/officeDocument/2006/relationships/image" Target="../media/image4.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2.emf"/><Relationship Id="rId5" Type="http://schemas.openxmlformats.org/officeDocument/2006/relationships/oleObject" Target="../embeddings/oleObject3.bin"/><Relationship Id="rId10" Type="http://schemas.openxmlformats.org/officeDocument/2006/relationships/image" Target="../media/image6.svg"/><Relationship Id="rId4" Type="http://schemas.openxmlformats.org/officeDocument/2006/relationships/image" Target="../media/image3.png"/><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4.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svg"/><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oleObject" Target="../embeddings/oleObject6.bin"/></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7.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2.emf"/><Relationship Id="rId5" Type="http://schemas.openxmlformats.org/officeDocument/2006/relationships/oleObject" Target="../embeddings/oleObject7.bin"/><Relationship Id="rId4"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2.emf"/><Relationship Id="rId5" Type="http://schemas.openxmlformats.org/officeDocument/2006/relationships/oleObject" Target="../embeddings/oleObject8.bin"/><Relationship Id="rId4"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2.emf"/><Relationship Id="rId5" Type="http://schemas.openxmlformats.org/officeDocument/2006/relationships/oleObject" Target="../embeddings/oleObject9.bin"/><Relationship Id="rId4"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2.emf"/><Relationship Id="rId5" Type="http://schemas.openxmlformats.org/officeDocument/2006/relationships/oleObject" Target="../embeddings/oleObject11.bin"/><Relationship Id="rId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2.emf"/><Relationship Id="rId5" Type="http://schemas.openxmlformats.org/officeDocument/2006/relationships/oleObject" Target="../embeddings/oleObject12.bin"/><Relationship Id="rId4"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7.xml"/><Relationship Id="rId1" Type="http://schemas.openxmlformats.org/officeDocument/2006/relationships/tags" Target="../tags/tag36.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9.xml"/><Relationship Id="rId1" Type="http://schemas.openxmlformats.org/officeDocument/2006/relationships/tags" Target="../tags/tag38.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2.emf"/><Relationship Id="rId4" Type="http://schemas.openxmlformats.org/officeDocument/2006/relationships/oleObject" Target="../embeddings/oleObject13.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2.emf"/><Relationship Id="rId4" Type="http://schemas.openxmlformats.org/officeDocument/2006/relationships/oleObject" Target="../embeddings/oleObject14.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2.emf"/><Relationship Id="rId4" Type="http://schemas.openxmlformats.org/officeDocument/2006/relationships/oleObject" Target="../embeddings/oleObject15.bin"/></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s://www.youtube.com/user/EUROGROUPCONSULTING" TargetMode="External"/><Relationship Id="rId2" Type="http://schemas.openxmlformats.org/officeDocument/2006/relationships/hyperlink" Target="https://www.linkedin.com/company/eurogroup-consulting-france/" TargetMode="External"/><Relationship Id="rId1" Type="http://schemas.openxmlformats.org/officeDocument/2006/relationships/slideMaster" Target="../slideMasters/slideMaster2.xml"/><Relationship Id="rId6" Type="http://schemas.openxmlformats.org/officeDocument/2006/relationships/image" Target="../media/image1.svg"/><Relationship Id="rId5" Type="http://schemas.openxmlformats.org/officeDocument/2006/relationships/hyperlink" Target="http://www.eurogroupconsulting.com/" TargetMode="External"/><Relationship Id="rId4" Type="http://schemas.openxmlformats.org/officeDocument/2006/relationships/hyperlink" Target="https://www.instagram.com/eurogroupconsulting/" TargetMode="Externa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D712A-207B-6947-9DF3-4A1A03ECCC8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F0D5AE-7CCE-2D34-06E5-73D9411FB7E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46371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_Page standar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02C2571-AB6F-0D60-9A46-8C0892428A54}"/>
              </a:ext>
            </a:extLst>
          </p:cNvPr>
          <p:cNvGraphicFramePr>
            <a:graphicFrameLocks/>
          </p:cNvGraphicFramePr>
          <p:nvPr userDrawn="1">
            <p:custDataLst>
              <p:tags r:id="rId2"/>
            </p:custDataLst>
            <p:extLst>
              <p:ext uri="{D42A27DB-BD31-4B8C-83A1-F6EECF244321}">
                <p14:modId xmlns:p14="http://schemas.microsoft.com/office/powerpoint/2010/main" val="26459623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5" name="think-cell data - do not delete" hidden="1">
                        <a:extLst>
                          <a:ext uri="{FF2B5EF4-FFF2-40B4-BE49-F238E27FC236}">
                            <a16:creationId xmlns:a16="http://schemas.microsoft.com/office/drawing/2014/main" id="{802C2571-AB6F-0D60-9A46-8C0892428A5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Espace réservé du numéro de diapositive 5">
            <a:extLst>
              <a:ext uri="{FF2B5EF4-FFF2-40B4-BE49-F238E27FC236}">
                <a16:creationId xmlns:a16="http://schemas.microsoft.com/office/drawing/2014/main" id="{3B006180-EF04-0157-2AA9-01E3663F747D}"/>
              </a:ext>
            </a:extLst>
          </p:cNvPr>
          <p:cNvSpPr txBox="1">
            <a:spLocks/>
          </p:cNvSpPr>
          <p:nvPr userDrawn="1"/>
        </p:nvSpPr>
        <p:spPr>
          <a:xfrm>
            <a:off x="11430684" y="6556276"/>
            <a:ext cx="262887" cy="123111"/>
          </a:xfrm>
          <a:prstGeom prst="rect">
            <a:avLst/>
          </a:prstGeom>
          <a:noFill/>
        </p:spPr>
        <p:txBody>
          <a:bodyPr wrap="square" lIns="0" tIns="0" rIns="0" bIns="0" rtlCol="0">
            <a:spAutoFit/>
          </a:bodyPr>
          <a:lstStyle>
            <a:defPPr>
              <a:defRPr lang="fr-FR"/>
            </a:defPPr>
            <a:lvl1pPr marL="0" algn="r" defTabSz="914400" rtl="0" eaLnBrk="1" latinLnBrk="0" hangingPunct="1">
              <a:defRPr lang="fr-FR" sz="800" b="1" kern="1200" smtClean="0">
                <a:solidFill>
                  <a:srgbClr val="343439"/>
                </a:solidFill>
                <a:latin typeface="Segoe UI Black" panose="020B0A02040204020203" pitchFamily="34" charset="0"/>
                <a:ea typeface="Segoe UI Black" panose="020B0A02040204020203" pitchFamily="34" charset="0"/>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40"/>
            <a:fld id="{4690D649-20EC-4A61-8C56-F1C16F8AD971}" type="slidenum">
              <a:rPr lang="fr-FR" smtClean="0"/>
              <a:pPr defTabSz="914440"/>
              <a:t>‹N°›</a:t>
            </a:fld>
            <a:endParaRPr lang="fr-FR"/>
          </a:p>
        </p:txBody>
      </p:sp>
      <p:sp>
        <p:nvSpPr>
          <p:cNvPr id="6" name="Titre 1">
            <a:extLst>
              <a:ext uri="{FF2B5EF4-FFF2-40B4-BE49-F238E27FC236}">
                <a16:creationId xmlns:a16="http://schemas.microsoft.com/office/drawing/2014/main" id="{51C22A15-2126-ECB5-69A3-5B1596E1C187}"/>
              </a:ext>
            </a:extLst>
          </p:cNvPr>
          <p:cNvSpPr>
            <a:spLocks noGrp="1"/>
          </p:cNvSpPr>
          <p:nvPr>
            <p:ph type="ctrTitle" hasCustomPrompt="1"/>
          </p:nvPr>
        </p:nvSpPr>
        <p:spPr>
          <a:xfrm>
            <a:off x="479423" y="462279"/>
            <a:ext cx="11231565"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4" name="Espace réservé du texte 2">
            <a:extLst>
              <a:ext uri="{FF2B5EF4-FFF2-40B4-BE49-F238E27FC236}">
                <a16:creationId xmlns:a16="http://schemas.microsoft.com/office/drawing/2014/main" id="{9B9E92E7-90E1-14BB-58D5-973CBD012358}"/>
              </a:ext>
            </a:extLst>
          </p:cNvPr>
          <p:cNvSpPr>
            <a:spLocks noGrp="1"/>
          </p:cNvSpPr>
          <p:nvPr>
            <p:ph type="body" sz="quarter" idx="12"/>
          </p:nvPr>
        </p:nvSpPr>
        <p:spPr>
          <a:xfrm>
            <a:off x="479424" y="1578553"/>
            <a:ext cx="11231563" cy="444124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Text Placeholder 1">
            <a:extLst>
              <a:ext uri="{FF2B5EF4-FFF2-40B4-BE49-F238E27FC236}">
                <a16:creationId xmlns:a16="http://schemas.microsoft.com/office/drawing/2014/main" id="{42330403-BA4D-7BE9-598D-847BFA7A1803}"/>
              </a:ext>
            </a:extLst>
          </p:cNvPr>
          <p:cNvSpPr>
            <a:spLocks noGrp="1"/>
          </p:cNvSpPr>
          <p:nvPr>
            <p:ph type="body" sz="quarter" idx="13" hasCustomPrompt="1"/>
            <p:custDataLst>
              <p:tags r:id="rId3"/>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custDataLst>
      <p:tags r:id="rId1"/>
    </p:custDataLst>
    <p:extLst>
      <p:ext uri="{BB962C8B-B14F-4D97-AF65-F5344CB8AC3E}">
        <p14:creationId xmlns:p14="http://schemas.microsoft.com/office/powerpoint/2010/main" val="29669875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0_Diapositive de titre_1">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75DF5ED-F72B-DE48-BD1B-44D40C29DD29}"/>
              </a:ext>
            </a:extLst>
          </p:cNvPr>
          <p:cNvGraphicFramePr>
            <a:graphicFrameLocks/>
          </p:cNvGraphicFramePr>
          <p:nvPr userDrawn="1">
            <p:custDataLst>
              <p:tags r:id="rId2"/>
            </p:custDataLst>
            <p:extLst>
              <p:ext uri="{D42A27DB-BD31-4B8C-83A1-F6EECF244321}">
                <p14:modId xmlns:p14="http://schemas.microsoft.com/office/powerpoint/2010/main" val="32923564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3" name="think-cell data - do not delete" hidden="1">
                        <a:extLst>
                          <a:ext uri="{FF2B5EF4-FFF2-40B4-BE49-F238E27FC236}">
                            <a16:creationId xmlns:a16="http://schemas.microsoft.com/office/drawing/2014/main" id="{175DF5ED-F72B-DE48-BD1B-44D40C29DD2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4" name="Image 3" descr="Une image contenant noir, obscurité&#10;&#10;Le contenu généré par l’IA peut être incorrect.">
            <a:extLst>
              <a:ext uri="{FF2B5EF4-FFF2-40B4-BE49-F238E27FC236}">
                <a16:creationId xmlns:a16="http://schemas.microsoft.com/office/drawing/2014/main" id="{977CC81D-519A-F22B-9E9B-42044D98AC73}"/>
              </a:ext>
            </a:extLst>
          </p:cNvPr>
          <p:cNvPicPr>
            <a:picLocks noChangeAspect="1"/>
          </p:cNvPicPr>
          <p:nvPr userDrawn="1"/>
        </p:nvPicPr>
        <p:blipFill>
          <a:blip r:embed="rId7">
            <a:duotone>
              <a:srgbClr val="19486D">
                <a:shade val="45000"/>
                <a:satMod val="135000"/>
              </a:srgbClr>
              <a:prstClr val="white"/>
            </a:duotone>
            <a:alphaModFix/>
            <a:extLst>
              <a:ext uri="{BEBA8EAE-BF5A-486C-A8C5-ECC9F3942E4B}">
                <a14:imgProps xmlns:a14="http://schemas.microsoft.com/office/drawing/2010/main">
                  <a14:imgLayer r:embed="rId8">
                    <a14:imgEffect>
                      <a14:brightnessContrast bright="4000"/>
                    </a14:imgEffect>
                  </a14:imgLayer>
                </a14:imgProps>
              </a:ext>
              <a:ext uri="{28A0092B-C50C-407E-A947-70E740481C1C}">
                <a14:useLocalDpi xmlns:a14="http://schemas.microsoft.com/office/drawing/2010/main" val="0"/>
              </a:ext>
            </a:extLst>
          </a:blip>
          <a:srcRect l="21064" t="4051" r="26120"/>
          <a:stretch>
            <a:fillRect/>
          </a:stretch>
        </p:blipFill>
        <p:spPr>
          <a:xfrm>
            <a:off x="7283400" y="0"/>
            <a:ext cx="4428164" cy="6858000"/>
          </a:xfrm>
          <a:prstGeom prst="rect">
            <a:avLst/>
          </a:prstGeom>
        </p:spPr>
      </p:pic>
      <p:pic>
        <p:nvPicPr>
          <p:cNvPr id="5" name="Image 4" descr="Une image contenant noir, obscurité&#10;&#10;Le contenu généré par l’IA peut être incorrect.">
            <a:extLst>
              <a:ext uri="{FF2B5EF4-FFF2-40B4-BE49-F238E27FC236}">
                <a16:creationId xmlns:a16="http://schemas.microsoft.com/office/drawing/2014/main" id="{6F8B4C69-084D-9D82-6FA1-7562B6F3E627}"/>
              </a:ext>
            </a:extLst>
          </p:cNvPr>
          <p:cNvPicPr>
            <a:picLocks noChangeAspect="1"/>
          </p:cNvPicPr>
          <p:nvPr userDrawn="1"/>
        </p:nvPicPr>
        <p:blipFill>
          <a:blip r:embed="rId9">
            <a:alphaModFix amt="40000"/>
            <a:extLst>
              <a:ext uri="{28A0092B-C50C-407E-A947-70E740481C1C}">
                <a14:useLocalDpi xmlns:a14="http://schemas.microsoft.com/office/drawing/2010/main" val="0"/>
              </a:ext>
            </a:extLst>
          </a:blip>
          <a:srcRect l="21064" t="4051" r="26120"/>
          <a:stretch>
            <a:fillRect/>
          </a:stretch>
        </p:blipFill>
        <p:spPr>
          <a:xfrm>
            <a:off x="7283400" y="0"/>
            <a:ext cx="4428164" cy="6858000"/>
          </a:xfrm>
          <a:prstGeom prst="rect">
            <a:avLst/>
          </a:prstGeom>
        </p:spPr>
      </p:pic>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5705814" y="6299755"/>
            <a:ext cx="5999550" cy="369332"/>
          </a:xfrm>
        </p:spPr>
        <p:txBody>
          <a:bodyPr/>
          <a:lstStyle>
            <a:lvl1pPr algn="r">
              <a:lnSpc>
                <a:spcPct val="100000"/>
              </a:lnSpc>
              <a:spcBef>
                <a:spcPts val="0"/>
              </a:spcBef>
              <a:defRPr lang="fr-FR" sz="800" b="0" i="0"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Les informations du présent document sont exclusivement adressées au(x) destinataire(s). </a:t>
            </a:r>
            <a:br>
              <a:rPr lang="fr-FR"/>
            </a:br>
            <a:r>
              <a:rPr lang="fr-FR"/>
              <a:t>Elles peuvent contenir des informations confidentielles, protégées par un secret professionnel </a:t>
            </a:r>
            <a:br>
              <a:rPr lang="fr-FR"/>
            </a:br>
            <a:r>
              <a:rPr lang="fr-FR"/>
              <a:t>et restent la propriété exclusive d’EUROGROUP CONSULTING. Reproduction interdite.</a:t>
            </a:r>
          </a:p>
        </p:txBody>
      </p:sp>
      <p:sp>
        <p:nvSpPr>
          <p:cNvPr id="105" name="Espace réservé pour une image  10">
            <a:extLst>
              <a:ext uri="{FF2B5EF4-FFF2-40B4-BE49-F238E27FC236}">
                <a16:creationId xmlns:a16="http://schemas.microsoft.com/office/drawing/2014/main" id="{938D8609-60ED-72BE-20F9-C907E05FD1BA}"/>
              </a:ext>
            </a:extLst>
          </p:cNvPr>
          <p:cNvSpPr>
            <a:spLocks noGrp="1"/>
          </p:cNvSpPr>
          <p:nvPr>
            <p:ph type="pic" sz="quarter" idx="13" hasCustomPrompt="1"/>
          </p:nvPr>
        </p:nvSpPr>
        <p:spPr>
          <a:xfrm>
            <a:off x="2545694" y="460759"/>
            <a:ext cx="1003868" cy="961450"/>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client/partenaire</a:t>
            </a:r>
          </a:p>
        </p:txBody>
      </p:sp>
      <p:sp>
        <p:nvSpPr>
          <p:cNvPr id="106" name="Espace réservé pour une image  10">
            <a:extLst>
              <a:ext uri="{FF2B5EF4-FFF2-40B4-BE49-F238E27FC236}">
                <a16:creationId xmlns:a16="http://schemas.microsoft.com/office/drawing/2014/main" id="{77BFE688-EC87-E800-FAA0-FCBE1FDA2D4F}"/>
              </a:ext>
            </a:extLst>
          </p:cNvPr>
          <p:cNvSpPr>
            <a:spLocks noGrp="1"/>
          </p:cNvSpPr>
          <p:nvPr>
            <p:ph type="pic" sz="quarter" idx="19" hasCustomPrompt="1"/>
          </p:nvPr>
        </p:nvSpPr>
        <p:spPr>
          <a:xfrm>
            <a:off x="3592785" y="460759"/>
            <a:ext cx="714542" cy="534358"/>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partenaire</a:t>
            </a:r>
          </a:p>
        </p:txBody>
      </p:sp>
      <p:sp>
        <p:nvSpPr>
          <p:cNvPr id="107" name="Espace réservé pour une image  10">
            <a:extLst>
              <a:ext uri="{FF2B5EF4-FFF2-40B4-BE49-F238E27FC236}">
                <a16:creationId xmlns:a16="http://schemas.microsoft.com/office/drawing/2014/main" id="{8D6B2692-CBA3-52D8-C336-56FA6F5696E2}"/>
              </a:ext>
            </a:extLst>
          </p:cNvPr>
          <p:cNvSpPr>
            <a:spLocks noGrp="1"/>
          </p:cNvSpPr>
          <p:nvPr>
            <p:ph type="pic" sz="quarter" idx="20" hasCustomPrompt="1"/>
          </p:nvPr>
        </p:nvSpPr>
        <p:spPr>
          <a:xfrm>
            <a:off x="4350551" y="460759"/>
            <a:ext cx="714542" cy="534358"/>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partenaire</a:t>
            </a:r>
          </a:p>
        </p:txBody>
      </p:sp>
      <p:sp>
        <p:nvSpPr>
          <p:cNvPr id="110" name="Espace réservé pour une image  10">
            <a:extLst>
              <a:ext uri="{FF2B5EF4-FFF2-40B4-BE49-F238E27FC236}">
                <a16:creationId xmlns:a16="http://schemas.microsoft.com/office/drawing/2014/main" id="{CB32AC97-A372-D288-C442-427F56851877}"/>
              </a:ext>
            </a:extLst>
          </p:cNvPr>
          <p:cNvSpPr>
            <a:spLocks noGrp="1"/>
          </p:cNvSpPr>
          <p:nvPr>
            <p:ph type="pic" sz="quarter" idx="16" hasCustomPrompt="1"/>
          </p:nvPr>
        </p:nvSpPr>
        <p:spPr>
          <a:xfrm>
            <a:off x="3592785" y="1133325"/>
            <a:ext cx="383738"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111" name="Espace réservé pour une image  10">
            <a:extLst>
              <a:ext uri="{FF2B5EF4-FFF2-40B4-BE49-F238E27FC236}">
                <a16:creationId xmlns:a16="http://schemas.microsoft.com/office/drawing/2014/main" id="{8C32F3A3-B995-7033-4292-40DCF1B8B1A4}"/>
              </a:ext>
            </a:extLst>
          </p:cNvPr>
          <p:cNvSpPr>
            <a:spLocks noGrp="1"/>
          </p:cNvSpPr>
          <p:nvPr>
            <p:ph type="pic" sz="quarter" idx="21" hasCustomPrompt="1"/>
          </p:nvPr>
        </p:nvSpPr>
        <p:spPr>
          <a:xfrm>
            <a:off x="4137070" y="1133325"/>
            <a:ext cx="383738"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112" name="Espace réservé pour une image  10">
            <a:extLst>
              <a:ext uri="{FF2B5EF4-FFF2-40B4-BE49-F238E27FC236}">
                <a16:creationId xmlns:a16="http://schemas.microsoft.com/office/drawing/2014/main" id="{6CE83ED0-DF2A-A4D7-1CFE-0A7FFB3D20F5}"/>
              </a:ext>
            </a:extLst>
          </p:cNvPr>
          <p:cNvSpPr>
            <a:spLocks noGrp="1"/>
          </p:cNvSpPr>
          <p:nvPr>
            <p:ph type="pic" sz="quarter" idx="22" hasCustomPrompt="1"/>
          </p:nvPr>
        </p:nvSpPr>
        <p:spPr>
          <a:xfrm>
            <a:off x="4681355" y="1133325"/>
            <a:ext cx="383738"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pic>
        <p:nvPicPr>
          <p:cNvPr id="10" name="Graphique 9">
            <a:extLst>
              <a:ext uri="{FF2B5EF4-FFF2-40B4-BE49-F238E27FC236}">
                <a16:creationId xmlns:a16="http://schemas.microsoft.com/office/drawing/2014/main" id="{9EAFEC56-5D6A-2BBE-CAEE-6D558EAE1CDE}"/>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484189" y="457200"/>
            <a:ext cx="1003866" cy="961450"/>
          </a:xfrm>
          <a:prstGeom prst="rect">
            <a:avLst/>
          </a:prstGeom>
        </p:spPr>
      </p:pic>
      <p:sp>
        <p:nvSpPr>
          <p:cNvPr id="11" name="Parallélogramme 10">
            <a:extLst>
              <a:ext uri="{FF2B5EF4-FFF2-40B4-BE49-F238E27FC236}">
                <a16:creationId xmlns:a16="http://schemas.microsoft.com/office/drawing/2014/main" id="{F63C759B-B61E-D674-014F-A414666EC7BE}"/>
              </a:ext>
            </a:extLst>
          </p:cNvPr>
          <p:cNvSpPr/>
          <p:nvPr userDrawn="1"/>
        </p:nvSpPr>
        <p:spPr>
          <a:xfrm>
            <a:off x="1869736" y="457203"/>
            <a:ext cx="292221" cy="961445"/>
          </a:xfrm>
          <a:prstGeom prst="parallelogram">
            <a:avLst>
              <a:gd name="adj" fmla="val 92960"/>
            </a:avLst>
          </a:prstGeom>
          <a:solidFill>
            <a:schemeClr val="bg1">
              <a:lumMod val="95000"/>
            </a:schemeClr>
          </a:solidFill>
          <a:ln w="19050" cap="flat" cmpd="sng" algn="ctr">
            <a:noFill/>
            <a:prstDash val="solid"/>
            <a:miter lim="800000"/>
          </a:ln>
          <a:effectLst/>
        </p:spPr>
        <p:txBody>
          <a:bodyPr rtlCol="0" anchor="ctr"/>
          <a:lstStyle/>
          <a:p>
            <a:pPr algn="ctr">
              <a:defRPr/>
            </a:pPr>
            <a:endParaRPr lang="fr-FR" i="1" kern="0">
              <a:solidFill>
                <a:prstClr val="white"/>
              </a:solidFill>
              <a:latin typeface="Segoe UI" panose="020B0502040204020203" pitchFamily="34" charset="0"/>
            </a:endParaRPr>
          </a:p>
        </p:txBody>
      </p:sp>
      <p:cxnSp>
        <p:nvCxnSpPr>
          <p:cNvPr id="91" name="Connecteur droit 90">
            <a:extLst>
              <a:ext uri="{FF2B5EF4-FFF2-40B4-BE49-F238E27FC236}">
                <a16:creationId xmlns:a16="http://schemas.microsoft.com/office/drawing/2014/main" id="{3F73A591-E19E-1654-198B-EC30F0ACFBC3}"/>
              </a:ext>
            </a:extLst>
          </p:cNvPr>
          <p:cNvCxnSpPr>
            <a:cxnSpLocks/>
          </p:cNvCxnSpPr>
          <p:nvPr userDrawn="1"/>
        </p:nvCxnSpPr>
        <p:spPr>
          <a:xfrm>
            <a:off x="2167173" y="4472245"/>
            <a:ext cx="463159"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Connecteur droit 92">
            <a:extLst>
              <a:ext uri="{FF2B5EF4-FFF2-40B4-BE49-F238E27FC236}">
                <a16:creationId xmlns:a16="http://schemas.microsoft.com/office/drawing/2014/main" id="{BD6355F5-AAC1-E591-286C-ADBDD86E37C0}"/>
              </a:ext>
            </a:extLst>
          </p:cNvPr>
          <p:cNvCxnSpPr>
            <a:cxnSpLocks/>
          </p:cNvCxnSpPr>
          <p:nvPr userDrawn="1"/>
        </p:nvCxnSpPr>
        <p:spPr>
          <a:xfrm>
            <a:off x="484188" y="1748612"/>
            <a:ext cx="931386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02" name="Espace réservé du titre 1">
            <a:extLst>
              <a:ext uri="{FF2B5EF4-FFF2-40B4-BE49-F238E27FC236}">
                <a16:creationId xmlns:a16="http://schemas.microsoft.com/office/drawing/2014/main" id="{EF496B01-38EA-62B5-776D-CB7855A4B774}"/>
              </a:ext>
            </a:extLst>
          </p:cNvPr>
          <p:cNvSpPr>
            <a:spLocks noGrp="1"/>
          </p:cNvSpPr>
          <p:nvPr>
            <p:ph type="title" hasCustomPrompt="1"/>
          </p:nvPr>
        </p:nvSpPr>
        <p:spPr>
          <a:xfrm>
            <a:off x="2170231" y="3177320"/>
            <a:ext cx="8179965" cy="984885"/>
          </a:xfrm>
          <a:prstGeom prst="rect">
            <a:avLst/>
          </a:prstGeom>
        </p:spPr>
        <p:txBody>
          <a:bodyPr vert="horz" wrap="square" lIns="0" tIns="0" rIns="0" bIns="0" rtlCol="0" anchor="b" anchorCtr="0">
            <a:noAutofit/>
          </a:bodyPr>
          <a:lstStyle>
            <a:lvl1pPr algn="l">
              <a:lnSpc>
                <a:spcPct val="80000"/>
              </a:lnSpc>
              <a:defRPr lang="fr-FR" sz="4000" b="1" kern="1200" dirty="0">
                <a:solidFill>
                  <a:schemeClr val="bg1"/>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fr-FR"/>
              <a:t>Titre </a:t>
            </a:r>
            <a:br>
              <a:rPr lang="fr-FR"/>
            </a:br>
            <a:r>
              <a:rPr lang="fr-FR"/>
              <a:t>Sur deux lignes</a:t>
            </a:r>
          </a:p>
        </p:txBody>
      </p:sp>
      <p:sp>
        <p:nvSpPr>
          <p:cNvPr id="15" name="Sous-titre 2">
            <a:extLst>
              <a:ext uri="{FF2B5EF4-FFF2-40B4-BE49-F238E27FC236}">
                <a16:creationId xmlns:a16="http://schemas.microsoft.com/office/drawing/2014/main" id="{51B06F0C-5858-582E-B87E-69D00C587B8D}"/>
              </a:ext>
            </a:extLst>
          </p:cNvPr>
          <p:cNvSpPr>
            <a:spLocks noGrp="1"/>
          </p:cNvSpPr>
          <p:nvPr>
            <p:ph type="subTitle" idx="1" hasCustomPrompt="1"/>
          </p:nvPr>
        </p:nvSpPr>
        <p:spPr>
          <a:xfrm>
            <a:off x="2777175" y="4334984"/>
            <a:ext cx="6112825" cy="1218795"/>
          </a:xfrm>
        </p:spPr>
        <p:txBody>
          <a:bodyPr wrap="square">
            <a:noAutofit/>
          </a:bodyPr>
          <a:lstStyle>
            <a:lvl1pPr marL="0" indent="0" algn="l">
              <a:spcBef>
                <a:spcPts val="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br>
              <a:rPr lang="fr-FR"/>
            </a:br>
            <a:r>
              <a:rPr lang="fr-FR"/>
              <a:t>Sur deux lignes</a:t>
            </a:r>
          </a:p>
          <a:p>
            <a:r>
              <a:rPr lang="fr-FR"/>
              <a:t>Sur trois lignes</a:t>
            </a:r>
          </a:p>
          <a:p>
            <a:r>
              <a:rPr lang="fr-FR"/>
              <a:t>Date de la présentation</a:t>
            </a:r>
          </a:p>
        </p:txBody>
      </p:sp>
    </p:spTree>
    <p:custDataLst>
      <p:tags r:id="rId1"/>
    </p:custDataLst>
    <p:extLst>
      <p:ext uri="{BB962C8B-B14F-4D97-AF65-F5344CB8AC3E}">
        <p14:creationId xmlns:p14="http://schemas.microsoft.com/office/powerpoint/2010/main" val="1772996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1_Diapositive de titre_2">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A622DC0E-B7F2-3A9C-72C2-9B5707BCF4DA}"/>
              </a:ext>
            </a:extLst>
          </p:cNvPr>
          <p:cNvGraphicFramePr>
            <a:graphicFrameLocks/>
          </p:cNvGraphicFramePr>
          <p:nvPr userDrawn="1">
            <p:custDataLst>
              <p:tags r:id="rId2"/>
            </p:custDataLst>
            <p:extLst>
              <p:ext uri="{D42A27DB-BD31-4B8C-83A1-F6EECF244321}">
                <p14:modId xmlns:p14="http://schemas.microsoft.com/office/powerpoint/2010/main" val="4257151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467" imgH="467" progId="TCLayout.ActiveDocument.1">
                  <p:embed/>
                </p:oleObj>
              </mc:Choice>
              <mc:Fallback>
                <p:oleObj name="Diapositive think-cell" r:id="rId4" imgW="467" imgH="467" progId="TCLayout.ActiveDocument.1">
                  <p:embed/>
                  <p:pic>
                    <p:nvPicPr>
                      <p:cNvPr id="11" name="think-cell data - do not delete" hidden="1">
                        <a:extLst>
                          <a:ext uri="{FF2B5EF4-FFF2-40B4-BE49-F238E27FC236}">
                            <a16:creationId xmlns:a16="http://schemas.microsoft.com/office/drawing/2014/main" id="{A622DC0E-B7F2-3A9C-72C2-9B5707BCF4D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5705814" y="6299755"/>
            <a:ext cx="5999550" cy="369332"/>
          </a:xfrm>
        </p:spPr>
        <p:txBody>
          <a:bodyPr/>
          <a:lstStyle>
            <a:lvl1pPr algn="r">
              <a:lnSpc>
                <a:spcPct val="100000"/>
              </a:lnSpc>
              <a:spcBef>
                <a:spcPts val="0"/>
              </a:spcBef>
              <a:defRPr lang="fr-FR" sz="800" b="0" i="0"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Les informations du présent document sont exclusivement adressées au(x) destinataire(s). </a:t>
            </a:r>
            <a:br>
              <a:rPr lang="fr-FR"/>
            </a:br>
            <a:r>
              <a:rPr lang="fr-FR"/>
              <a:t>Elles peuvent contenir des informations confidentielles, protégées par un secret professionnel </a:t>
            </a:r>
            <a:br>
              <a:rPr lang="fr-FR"/>
            </a:br>
            <a:r>
              <a:rPr lang="fr-FR"/>
              <a:t>et restent la propriété exclusive d’EUROGROUP CONSULTING. Reproduction interdite.</a:t>
            </a:r>
          </a:p>
        </p:txBody>
      </p:sp>
      <p:cxnSp>
        <p:nvCxnSpPr>
          <p:cNvPr id="91" name="Connecteur droit 90">
            <a:extLst>
              <a:ext uri="{FF2B5EF4-FFF2-40B4-BE49-F238E27FC236}">
                <a16:creationId xmlns:a16="http://schemas.microsoft.com/office/drawing/2014/main" id="{3F73A591-E19E-1654-198B-EC30F0ACFBC3}"/>
              </a:ext>
            </a:extLst>
          </p:cNvPr>
          <p:cNvCxnSpPr>
            <a:cxnSpLocks/>
          </p:cNvCxnSpPr>
          <p:nvPr userDrawn="1"/>
        </p:nvCxnSpPr>
        <p:spPr>
          <a:xfrm>
            <a:off x="2167173" y="4472245"/>
            <a:ext cx="463159"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3" name="Connecteur droit 92">
            <a:extLst>
              <a:ext uri="{FF2B5EF4-FFF2-40B4-BE49-F238E27FC236}">
                <a16:creationId xmlns:a16="http://schemas.microsoft.com/office/drawing/2014/main" id="{BD6355F5-AAC1-E591-286C-ADBDD86E37C0}"/>
              </a:ext>
            </a:extLst>
          </p:cNvPr>
          <p:cNvCxnSpPr>
            <a:cxnSpLocks/>
          </p:cNvCxnSpPr>
          <p:nvPr userDrawn="1"/>
        </p:nvCxnSpPr>
        <p:spPr>
          <a:xfrm>
            <a:off x="484188" y="1748612"/>
            <a:ext cx="9313862"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
        <p:nvSpPr>
          <p:cNvPr id="101" name="Parallélogramme 100">
            <a:extLst>
              <a:ext uri="{FF2B5EF4-FFF2-40B4-BE49-F238E27FC236}">
                <a16:creationId xmlns:a16="http://schemas.microsoft.com/office/drawing/2014/main" id="{69FA87AD-3BCC-FE76-D20D-3C9E1507937F}"/>
              </a:ext>
            </a:extLst>
          </p:cNvPr>
          <p:cNvSpPr/>
          <p:nvPr userDrawn="1"/>
        </p:nvSpPr>
        <p:spPr>
          <a:xfrm>
            <a:off x="1869736" y="457203"/>
            <a:ext cx="292221" cy="961445"/>
          </a:xfrm>
          <a:prstGeom prst="parallelogram">
            <a:avLst>
              <a:gd name="adj" fmla="val 92960"/>
            </a:avLst>
          </a:prstGeom>
          <a:solidFill>
            <a:schemeClr val="bg1">
              <a:lumMod val="95000"/>
            </a:schemeClr>
          </a:solidFill>
          <a:ln w="19050" cap="flat" cmpd="sng" algn="ctr">
            <a:noFill/>
            <a:prstDash val="solid"/>
            <a:miter lim="800000"/>
          </a:ln>
          <a:effectLst/>
        </p:spPr>
        <p:txBody>
          <a:bodyPr rtlCol="0" anchor="ctr"/>
          <a:lstStyle/>
          <a:p>
            <a:pPr algn="ctr">
              <a:defRPr/>
            </a:pPr>
            <a:endParaRPr lang="fr-FR" i="1" kern="0">
              <a:solidFill>
                <a:prstClr val="white"/>
              </a:solidFill>
              <a:latin typeface="Segoe UI" panose="020B0502040204020203" pitchFamily="34" charset="0"/>
            </a:endParaRPr>
          </a:p>
        </p:txBody>
      </p:sp>
      <p:sp>
        <p:nvSpPr>
          <p:cNvPr id="102" name="Espace réservé du titre 1">
            <a:extLst>
              <a:ext uri="{FF2B5EF4-FFF2-40B4-BE49-F238E27FC236}">
                <a16:creationId xmlns:a16="http://schemas.microsoft.com/office/drawing/2014/main" id="{EF496B01-38EA-62B5-776D-CB7855A4B774}"/>
              </a:ext>
            </a:extLst>
          </p:cNvPr>
          <p:cNvSpPr>
            <a:spLocks noGrp="1"/>
          </p:cNvSpPr>
          <p:nvPr>
            <p:ph type="title" hasCustomPrompt="1"/>
          </p:nvPr>
        </p:nvSpPr>
        <p:spPr>
          <a:xfrm>
            <a:off x="2170231" y="3177320"/>
            <a:ext cx="8179965" cy="984885"/>
          </a:xfrm>
          <a:prstGeom prst="rect">
            <a:avLst/>
          </a:prstGeom>
        </p:spPr>
        <p:txBody>
          <a:bodyPr vert="horz" wrap="square" lIns="0" tIns="0" rIns="0" bIns="0" rtlCol="0" anchor="b" anchorCtr="0">
            <a:noAutofit/>
          </a:bodyPr>
          <a:lstStyle>
            <a:lvl1pPr algn="l">
              <a:lnSpc>
                <a:spcPct val="80000"/>
              </a:lnSpc>
              <a:defRPr lang="fr-FR" sz="4000" b="1" kern="1200" dirty="0">
                <a:solidFill>
                  <a:schemeClr val="tx1"/>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fr-FR"/>
              <a:t>Titre </a:t>
            </a:r>
            <a:br>
              <a:rPr lang="fr-FR"/>
            </a:br>
            <a:r>
              <a:rPr lang="fr-FR"/>
              <a:t>Sur deux lignes</a:t>
            </a:r>
          </a:p>
        </p:txBody>
      </p:sp>
      <p:sp>
        <p:nvSpPr>
          <p:cNvPr id="105" name="Espace réservé pour une image  10">
            <a:extLst>
              <a:ext uri="{FF2B5EF4-FFF2-40B4-BE49-F238E27FC236}">
                <a16:creationId xmlns:a16="http://schemas.microsoft.com/office/drawing/2014/main" id="{938D8609-60ED-72BE-20F9-C907E05FD1BA}"/>
              </a:ext>
            </a:extLst>
          </p:cNvPr>
          <p:cNvSpPr>
            <a:spLocks noGrp="1"/>
          </p:cNvSpPr>
          <p:nvPr>
            <p:ph type="pic" sz="quarter" idx="13" hasCustomPrompt="1"/>
          </p:nvPr>
        </p:nvSpPr>
        <p:spPr>
          <a:xfrm>
            <a:off x="2545694" y="460759"/>
            <a:ext cx="1003868" cy="961450"/>
          </a:xfrm>
          <a:prstGeom prst="rect">
            <a:avLst/>
          </a:prstGeom>
          <a:pattFill prst="dkUpDiag">
            <a:fgClr>
              <a:schemeClr val="bg1">
                <a:lumMod val="95000"/>
              </a:schemeClr>
            </a:fgClr>
            <a:bgClr>
              <a:schemeClr val="bg1"/>
            </a:bgClr>
          </a:pattFill>
          <a:ln w="19050" cap="flat" cmpd="sng" algn="ctr">
            <a:noFill/>
            <a:prstDash val="solid"/>
            <a:miter lim="800000"/>
          </a:ln>
          <a:effectLst/>
          <a:extLst>
            <a:ext uri="{91240B29-F687-4F45-9708-019B960494DF}">
              <a14:hiddenLine xmlns:a14="http://schemas.microsoft.com/office/drawing/2010/main" w="19050" cap="flat" cmpd="sng" algn="ctr">
                <a:solidFill>
                  <a:prstClr val="black"/>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client/partenaire</a:t>
            </a:r>
          </a:p>
        </p:txBody>
      </p:sp>
      <p:sp>
        <p:nvSpPr>
          <p:cNvPr id="106" name="Espace réservé pour une image  10">
            <a:extLst>
              <a:ext uri="{FF2B5EF4-FFF2-40B4-BE49-F238E27FC236}">
                <a16:creationId xmlns:a16="http://schemas.microsoft.com/office/drawing/2014/main" id="{77BFE688-EC87-E800-FAA0-FCBE1FDA2D4F}"/>
              </a:ext>
            </a:extLst>
          </p:cNvPr>
          <p:cNvSpPr>
            <a:spLocks noGrp="1"/>
          </p:cNvSpPr>
          <p:nvPr>
            <p:ph type="pic" sz="quarter" idx="19" hasCustomPrompt="1"/>
          </p:nvPr>
        </p:nvSpPr>
        <p:spPr>
          <a:xfrm>
            <a:off x="3592786" y="460759"/>
            <a:ext cx="714542" cy="534358"/>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partenaire</a:t>
            </a:r>
          </a:p>
        </p:txBody>
      </p:sp>
      <p:sp>
        <p:nvSpPr>
          <p:cNvPr id="107" name="Espace réservé pour une image  10">
            <a:extLst>
              <a:ext uri="{FF2B5EF4-FFF2-40B4-BE49-F238E27FC236}">
                <a16:creationId xmlns:a16="http://schemas.microsoft.com/office/drawing/2014/main" id="{8D6B2692-CBA3-52D8-C336-56FA6F5696E2}"/>
              </a:ext>
            </a:extLst>
          </p:cNvPr>
          <p:cNvSpPr>
            <a:spLocks noGrp="1"/>
          </p:cNvSpPr>
          <p:nvPr>
            <p:ph type="pic" sz="quarter" idx="20" hasCustomPrompt="1"/>
          </p:nvPr>
        </p:nvSpPr>
        <p:spPr>
          <a:xfrm>
            <a:off x="4350551" y="460759"/>
            <a:ext cx="714542" cy="534358"/>
          </a:xfrm>
          <a:prstGeom prst="rect">
            <a:avLst/>
          </a:prstGeom>
          <a:pattFill prst="dkUpDiag">
            <a:fgClr>
              <a:schemeClr val="bg1">
                <a:lumMod val="95000"/>
              </a:schemeClr>
            </a:fgClr>
            <a:bgClr>
              <a:schemeClr val="bg1"/>
            </a:bgClr>
          </a:pattFill>
          <a:ln w="19050" cap="flat" cmpd="sng" algn="ctr">
            <a:noFill/>
            <a:prstDash val="solid"/>
            <a:miter lim="800000"/>
          </a:ln>
          <a:effectLst/>
          <a:extLst>
            <a:ext uri="{91240B29-F687-4F45-9708-019B960494DF}">
              <a14:hiddenLine xmlns:a14="http://schemas.microsoft.com/office/drawing/2010/main" w="19050" cap="flat" cmpd="sng" algn="ctr">
                <a:solidFill>
                  <a:prstClr val="black"/>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partenaire</a:t>
            </a:r>
          </a:p>
        </p:txBody>
      </p:sp>
      <p:sp>
        <p:nvSpPr>
          <p:cNvPr id="110" name="Espace réservé pour une image  10">
            <a:extLst>
              <a:ext uri="{FF2B5EF4-FFF2-40B4-BE49-F238E27FC236}">
                <a16:creationId xmlns:a16="http://schemas.microsoft.com/office/drawing/2014/main" id="{CB32AC97-A372-D288-C442-427F56851877}"/>
              </a:ext>
            </a:extLst>
          </p:cNvPr>
          <p:cNvSpPr>
            <a:spLocks noGrp="1"/>
          </p:cNvSpPr>
          <p:nvPr>
            <p:ph type="pic" sz="quarter" idx="16" hasCustomPrompt="1"/>
          </p:nvPr>
        </p:nvSpPr>
        <p:spPr>
          <a:xfrm>
            <a:off x="3592786" y="1129764"/>
            <a:ext cx="383738"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111" name="Espace réservé pour une image  10">
            <a:extLst>
              <a:ext uri="{FF2B5EF4-FFF2-40B4-BE49-F238E27FC236}">
                <a16:creationId xmlns:a16="http://schemas.microsoft.com/office/drawing/2014/main" id="{8C32F3A3-B995-7033-4292-40DCF1B8B1A4}"/>
              </a:ext>
            </a:extLst>
          </p:cNvPr>
          <p:cNvSpPr>
            <a:spLocks noGrp="1"/>
          </p:cNvSpPr>
          <p:nvPr>
            <p:ph type="pic" sz="quarter" idx="21" hasCustomPrompt="1"/>
          </p:nvPr>
        </p:nvSpPr>
        <p:spPr>
          <a:xfrm>
            <a:off x="4137071" y="1129764"/>
            <a:ext cx="383738"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112" name="Espace réservé pour une image  10">
            <a:extLst>
              <a:ext uri="{FF2B5EF4-FFF2-40B4-BE49-F238E27FC236}">
                <a16:creationId xmlns:a16="http://schemas.microsoft.com/office/drawing/2014/main" id="{6CE83ED0-DF2A-A4D7-1CFE-0A7FFB3D20F5}"/>
              </a:ext>
            </a:extLst>
          </p:cNvPr>
          <p:cNvSpPr>
            <a:spLocks noGrp="1"/>
          </p:cNvSpPr>
          <p:nvPr>
            <p:ph type="pic" sz="quarter" idx="22" hasCustomPrompt="1"/>
          </p:nvPr>
        </p:nvSpPr>
        <p:spPr>
          <a:xfrm>
            <a:off x="4681355" y="1129764"/>
            <a:ext cx="383738"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7" name="Sous-titre 2">
            <a:extLst>
              <a:ext uri="{FF2B5EF4-FFF2-40B4-BE49-F238E27FC236}">
                <a16:creationId xmlns:a16="http://schemas.microsoft.com/office/drawing/2014/main" id="{2B95CC93-7948-19ED-6A98-31738F497316}"/>
              </a:ext>
            </a:extLst>
          </p:cNvPr>
          <p:cNvSpPr>
            <a:spLocks noGrp="1"/>
          </p:cNvSpPr>
          <p:nvPr>
            <p:ph type="subTitle" idx="1" hasCustomPrompt="1"/>
          </p:nvPr>
        </p:nvSpPr>
        <p:spPr>
          <a:xfrm>
            <a:off x="2776101" y="4334983"/>
            <a:ext cx="4577600" cy="1218795"/>
          </a:xfrm>
        </p:spPr>
        <p:txBody>
          <a:bodyPr wrap="square">
            <a:noAutofit/>
          </a:bodyPr>
          <a:lstStyle>
            <a:lvl1pPr marL="0" indent="0" algn="l">
              <a:spcBef>
                <a:spcPts val="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br>
              <a:rPr lang="fr-FR"/>
            </a:br>
            <a:r>
              <a:rPr lang="fr-FR"/>
              <a:t>Sur deux lignes</a:t>
            </a:r>
            <a:br>
              <a:rPr lang="fr-FR"/>
            </a:br>
            <a:r>
              <a:rPr lang="fr-FR"/>
              <a:t>Sur trois lignes</a:t>
            </a:r>
          </a:p>
          <a:p>
            <a:r>
              <a:rPr lang="fr-FR"/>
              <a:t>Date de la présentation</a:t>
            </a:r>
          </a:p>
        </p:txBody>
      </p:sp>
      <p:pic>
        <p:nvPicPr>
          <p:cNvPr id="2" name="Image 1" descr="Une image contenant noir, obscurité&#10;&#10;Le contenu généré par l’IA peut être incorrect.">
            <a:extLst>
              <a:ext uri="{FF2B5EF4-FFF2-40B4-BE49-F238E27FC236}">
                <a16:creationId xmlns:a16="http://schemas.microsoft.com/office/drawing/2014/main" id="{64C3D9B9-235A-A63D-E525-A4F5DFBFB225}"/>
              </a:ext>
            </a:extLst>
          </p:cNvPr>
          <p:cNvPicPr>
            <a:picLocks noChangeAspect="1"/>
          </p:cNvPicPr>
          <p:nvPr userDrawn="1"/>
        </p:nvPicPr>
        <p:blipFill>
          <a:blip r:embed="rId6">
            <a:duotone>
              <a:srgbClr val="42B8EB">
                <a:shade val="45000"/>
                <a:satMod val="135000"/>
              </a:srgbClr>
              <a:prstClr val="white"/>
            </a:duotone>
            <a:extLst>
              <a:ext uri="{28A0092B-C50C-407E-A947-70E740481C1C}">
                <a14:useLocalDpi xmlns:a14="http://schemas.microsoft.com/office/drawing/2010/main" val="0"/>
              </a:ext>
            </a:extLst>
          </a:blip>
          <a:srcRect l="21064" t="4051" r="26120"/>
          <a:stretch>
            <a:fillRect/>
          </a:stretch>
        </p:blipFill>
        <p:spPr>
          <a:xfrm>
            <a:off x="7264400" y="0"/>
            <a:ext cx="4428164" cy="6858000"/>
          </a:xfrm>
          <a:prstGeom prst="rect">
            <a:avLst/>
          </a:prstGeom>
        </p:spPr>
      </p:pic>
      <p:pic>
        <p:nvPicPr>
          <p:cNvPr id="3" name="Graphique 2">
            <a:extLst>
              <a:ext uri="{FF2B5EF4-FFF2-40B4-BE49-F238E27FC236}">
                <a16:creationId xmlns:a16="http://schemas.microsoft.com/office/drawing/2014/main" id="{266FF90B-468B-4E4A-E377-347BB638D208}"/>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484188" y="457200"/>
            <a:ext cx="1003868" cy="961450"/>
          </a:xfrm>
          <a:prstGeom prst="rect">
            <a:avLst/>
          </a:prstGeom>
        </p:spPr>
      </p:pic>
    </p:spTree>
    <p:custDataLst>
      <p:tags r:id="rId1"/>
    </p:custDataLst>
    <p:extLst>
      <p:ext uri="{BB962C8B-B14F-4D97-AF65-F5344CB8AC3E}">
        <p14:creationId xmlns:p14="http://schemas.microsoft.com/office/powerpoint/2010/main" val="31190886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2_Diapositive de titre_3">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D906C527-A9D2-7974-B009-657AC7855B17}"/>
              </a:ext>
            </a:extLst>
          </p:cNvPr>
          <p:cNvGraphicFramePr>
            <a:graphicFrameLocks/>
          </p:cNvGraphicFramePr>
          <p:nvPr userDrawn="1">
            <p:custDataLst>
              <p:tags r:id="rId2"/>
            </p:custDataLst>
            <p:extLst>
              <p:ext uri="{D42A27DB-BD31-4B8C-83A1-F6EECF244321}">
                <p14:modId xmlns:p14="http://schemas.microsoft.com/office/powerpoint/2010/main" val="7718969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467" imgH="467" progId="TCLayout.ActiveDocument.1">
                  <p:embed/>
                </p:oleObj>
              </mc:Choice>
              <mc:Fallback>
                <p:oleObj name="Diapositive think-cell" r:id="rId4" imgW="467" imgH="467" progId="TCLayout.ActiveDocument.1">
                  <p:embed/>
                  <p:pic>
                    <p:nvPicPr>
                      <p:cNvPr id="10" name="think-cell data - do not delete" hidden="1">
                        <a:extLst>
                          <a:ext uri="{FF2B5EF4-FFF2-40B4-BE49-F238E27FC236}">
                            <a16:creationId xmlns:a16="http://schemas.microsoft.com/office/drawing/2014/main" id="{D906C527-A9D2-7974-B009-657AC7855B1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5705814" y="6299755"/>
            <a:ext cx="5999550" cy="369332"/>
          </a:xfrm>
        </p:spPr>
        <p:txBody>
          <a:bodyPr/>
          <a:lstStyle>
            <a:lvl1pPr algn="r">
              <a:lnSpc>
                <a:spcPct val="100000"/>
              </a:lnSpc>
              <a:spcBef>
                <a:spcPts val="0"/>
              </a:spcBef>
              <a:defRPr lang="fr-FR" sz="800" b="0" i="0"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Les informations du présent document sont exclusivement adressées au(x) destinataire(s). </a:t>
            </a:r>
            <a:br>
              <a:rPr lang="fr-FR"/>
            </a:br>
            <a:r>
              <a:rPr lang="fr-FR"/>
              <a:t>Elles peuvent contenir des informations confidentielles, protégées par un secret professionnel </a:t>
            </a:r>
            <a:br>
              <a:rPr lang="fr-FR"/>
            </a:br>
            <a:r>
              <a:rPr lang="fr-FR"/>
              <a:t>et restent la propriété exclusive d’EUROGROUP CONSULTING. Reproduction interdite.</a:t>
            </a:r>
          </a:p>
        </p:txBody>
      </p:sp>
      <p:pic>
        <p:nvPicPr>
          <p:cNvPr id="2" name="Graphique 1">
            <a:extLst>
              <a:ext uri="{FF2B5EF4-FFF2-40B4-BE49-F238E27FC236}">
                <a16:creationId xmlns:a16="http://schemas.microsoft.com/office/drawing/2014/main" id="{38B7378E-58DB-1376-1D26-915D435323E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84188" y="457200"/>
            <a:ext cx="1003868" cy="961450"/>
          </a:xfrm>
          <a:prstGeom prst="rect">
            <a:avLst/>
          </a:prstGeom>
        </p:spPr>
      </p:pic>
      <p:sp>
        <p:nvSpPr>
          <p:cNvPr id="87" name="Parallélogramme 86">
            <a:extLst>
              <a:ext uri="{FF2B5EF4-FFF2-40B4-BE49-F238E27FC236}">
                <a16:creationId xmlns:a16="http://schemas.microsoft.com/office/drawing/2014/main" id="{F8FB757F-C1E2-24BB-053E-2D647BF73673}"/>
              </a:ext>
            </a:extLst>
          </p:cNvPr>
          <p:cNvSpPr/>
          <p:nvPr userDrawn="1"/>
        </p:nvSpPr>
        <p:spPr>
          <a:xfrm>
            <a:off x="8204053" y="188913"/>
            <a:ext cx="3488510" cy="5921929"/>
          </a:xfrm>
          <a:prstGeom prst="parallelogram">
            <a:avLst>
              <a:gd name="adj" fmla="val 46753"/>
            </a:avLst>
          </a:prstGeom>
          <a:solidFill>
            <a:srgbClr val="42B8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Segoe UI" panose="020B0502040204020203" pitchFamily="34" charset="0"/>
            </a:endParaRPr>
          </a:p>
        </p:txBody>
      </p:sp>
      <p:cxnSp>
        <p:nvCxnSpPr>
          <p:cNvPr id="91" name="Connecteur droit 90">
            <a:extLst>
              <a:ext uri="{FF2B5EF4-FFF2-40B4-BE49-F238E27FC236}">
                <a16:creationId xmlns:a16="http://schemas.microsoft.com/office/drawing/2014/main" id="{3F73A591-E19E-1654-198B-EC30F0ACFBC3}"/>
              </a:ext>
            </a:extLst>
          </p:cNvPr>
          <p:cNvCxnSpPr>
            <a:cxnSpLocks/>
          </p:cNvCxnSpPr>
          <p:nvPr userDrawn="1"/>
        </p:nvCxnSpPr>
        <p:spPr>
          <a:xfrm>
            <a:off x="2167173" y="4472245"/>
            <a:ext cx="463159"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3" name="Connecteur droit 92">
            <a:extLst>
              <a:ext uri="{FF2B5EF4-FFF2-40B4-BE49-F238E27FC236}">
                <a16:creationId xmlns:a16="http://schemas.microsoft.com/office/drawing/2014/main" id="{BD6355F5-AAC1-E591-286C-ADBDD86E37C0}"/>
              </a:ext>
            </a:extLst>
          </p:cNvPr>
          <p:cNvCxnSpPr>
            <a:cxnSpLocks/>
          </p:cNvCxnSpPr>
          <p:nvPr userDrawn="1"/>
        </p:nvCxnSpPr>
        <p:spPr>
          <a:xfrm>
            <a:off x="484188" y="1748612"/>
            <a:ext cx="9313862"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
        <p:nvSpPr>
          <p:cNvPr id="101" name="Parallélogramme 100">
            <a:extLst>
              <a:ext uri="{FF2B5EF4-FFF2-40B4-BE49-F238E27FC236}">
                <a16:creationId xmlns:a16="http://schemas.microsoft.com/office/drawing/2014/main" id="{69FA87AD-3BCC-FE76-D20D-3C9E1507937F}"/>
              </a:ext>
            </a:extLst>
          </p:cNvPr>
          <p:cNvSpPr/>
          <p:nvPr userDrawn="1"/>
        </p:nvSpPr>
        <p:spPr>
          <a:xfrm>
            <a:off x="1869736" y="457203"/>
            <a:ext cx="292221" cy="961445"/>
          </a:xfrm>
          <a:prstGeom prst="parallelogram">
            <a:avLst>
              <a:gd name="adj" fmla="val 92960"/>
            </a:avLst>
          </a:prstGeom>
          <a:solidFill>
            <a:schemeClr val="accent1"/>
          </a:solidFill>
          <a:ln w="19050" cap="flat" cmpd="sng" algn="ctr">
            <a:noFill/>
            <a:prstDash val="solid"/>
            <a:miter lim="800000"/>
          </a:ln>
          <a:effectLst/>
        </p:spPr>
        <p:txBody>
          <a:bodyPr rtlCol="0" anchor="ctr"/>
          <a:lstStyle/>
          <a:p>
            <a:pPr lvl="0" algn="ctr"/>
            <a:endParaRPr lang="fr-FR" i="1" kern="0">
              <a:solidFill>
                <a:prstClr val="white"/>
              </a:solidFill>
              <a:latin typeface="Segoe UI" panose="020B0502040204020203" pitchFamily="34" charset="0"/>
            </a:endParaRPr>
          </a:p>
        </p:txBody>
      </p:sp>
      <p:sp>
        <p:nvSpPr>
          <p:cNvPr id="102" name="Espace réservé du titre 1">
            <a:extLst>
              <a:ext uri="{FF2B5EF4-FFF2-40B4-BE49-F238E27FC236}">
                <a16:creationId xmlns:a16="http://schemas.microsoft.com/office/drawing/2014/main" id="{EF496B01-38EA-62B5-776D-CB7855A4B774}"/>
              </a:ext>
            </a:extLst>
          </p:cNvPr>
          <p:cNvSpPr>
            <a:spLocks noGrp="1"/>
          </p:cNvSpPr>
          <p:nvPr>
            <p:ph type="title" hasCustomPrompt="1"/>
          </p:nvPr>
        </p:nvSpPr>
        <p:spPr>
          <a:xfrm>
            <a:off x="2170231" y="3177321"/>
            <a:ext cx="8179965" cy="984885"/>
          </a:xfrm>
          <a:prstGeom prst="rect">
            <a:avLst/>
          </a:prstGeom>
        </p:spPr>
        <p:txBody>
          <a:bodyPr vert="horz" wrap="square" lIns="0" tIns="0" rIns="0" bIns="0" rtlCol="0" anchor="b" anchorCtr="0">
            <a:noAutofit/>
          </a:bodyPr>
          <a:lstStyle>
            <a:lvl1pPr algn="l">
              <a:lnSpc>
                <a:spcPct val="80000"/>
              </a:lnSpc>
              <a:defRPr lang="fr-FR" sz="4000" b="1" kern="1200" dirty="0">
                <a:solidFill>
                  <a:schemeClr val="tx1"/>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fr-FR"/>
              <a:t>Titre </a:t>
            </a:r>
            <a:br>
              <a:rPr lang="fr-FR"/>
            </a:br>
            <a:r>
              <a:rPr lang="fr-FR"/>
              <a:t>Sur deux lignes</a:t>
            </a:r>
          </a:p>
        </p:txBody>
      </p:sp>
      <p:sp>
        <p:nvSpPr>
          <p:cNvPr id="105" name="Espace réservé pour une image  10">
            <a:extLst>
              <a:ext uri="{FF2B5EF4-FFF2-40B4-BE49-F238E27FC236}">
                <a16:creationId xmlns:a16="http://schemas.microsoft.com/office/drawing/2014/main" id="{938D8609-60ED-72BE-20F9-C907E05FD1BA}"/>
              </a:ext>
            </a:extLst>
          </p:cNvPr>
          <p:cNvSpPr>
            <a:spLocks noGrp="1"/>
          </p:cNvSpPr>
          <p:nvPr>
            <p:ph type="pic" sz="quarter" idx="13" hasCustomPrompt="1"/>
          </p:nvPr>
        </p:nvSpPr>
        <p:spPr>
          <a:xfrm>
            <a:off x="2545694" y="460759"/>
            <a:ext cx="1003868" cy="961450"/>
          </a:xfrm>
          <a:prstGeom prst="rect">
            <a:avLst/>
          </a:prstGeom>
          <a:pattFill prst="dkUpDiag">
            <a:fgClr>
              <a:schemeClr val="bg1">
                <a:lumMod val="95000"/>
              </a:schemeClr>
            </a:fgClr>
            <a:bgClr>
              <a:schemeClr val="bg1"/>
            </a:bgClr>
          </a:pattFill>
          <a:ln w="19050" cap="flat" cmpd="sng" algn="ctr">
            <a:noFill/>
            <a:prstDash val="solid"/>
            <a:miter lim="800000"/>
          </a:ln>
          <a:effectLst/>
          <a:extLst>
            <a:ext uri="{91240B29-F687-4F45-9708-019B960494DF}">
              <a14:hiddenLine xmlns:a14="http://schemas.microsoft.com/office/drawing/2010/main" w="19050" cap="flat" cmpd="sng" algn="ctr">
                <a:solidFill>
                  <a:prstClr val="black"/>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client/partenaire</a:t>
            </a:r>
          </a:p>
        </p:txBody>
      </p:sp>
      <p:sp>
        <p:nvSpPr>
          <p:cNvPr id="106" name="Espace réservé pour une image  10">
            <a:extLst>
              <a:ext uri="{FF2B5EF4-FFF2-40B4-BE49-F238E27FC236}">
                <a16:creationId xmlns:a16="http://schemas.microsoft.com/office/drawing/2014/main" id="{77BFE688-EC87-E800-FAA0-FCBE1FDA2D4F}"/>
              </a:ext>
            </a:extLst>
          </p:cNvPr>
          <p:cNvSpPr>
            <a:spLocks noGrp="1"/>
          </p:cNvSpPr>
          <p:nvPr>
            <p:ph type="pic" sz="quarter" idx="19" hasCustomPrompt="1"/>
          </p:nvPr>
        </p:nvSpPr>
        <p:spPr>
          <a:xfrm>
            <a:off x="3592786" y="460759"/>
            <a:ext cx="714542" cy="534358"/>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partenaire</a:t>
            </a:r>
          </a:p>
        </p:txBody>
      </p:sp>
      <p:sp>
        <p:nvSpPr>
          <p:cNvPr id="107" name="Espace réservé pour une image  10">
            <a:extLst>
              <a:ext uri="{FF2B5EF4-FFF2-40B4-BE49-F238E27FC236}">
                <a16:creationId xmlns:a16="http://schemas.microsoft.com/office/drawing/2014/main" id="{8D6B2692-CBA3-52D8-C336-56FA6F5696E2}"/>
              </a:ext>
            </a:extLst>
          </p:cNvPr>
          <p:cNvSpPr>
            <a:spLocks noGrp="1"/>
          </p:cNvSpPr>
          <p:nvPr>
            <p:ph type="pic" sz="quarter" idx="20" hasCustomPrompt="1"/>
          </p:nvPr>
        </p:nvSpPr>
        <p:spPr>
          <a:xfrm>
            <a:off x="4350551" y="460759"/>
            <a:ext cx="714542" cy="534358"/>
          </a:xfrm>
          <a:prstGeom prst="rect">
            <a:avLst/>
          </a:prstGeom>
          <a:pattFill prst="dkUpDiag">
            <a:fgClr>
              <a:schemeClr val="bg1">
                <a:lumMod val="95000"/>
              </a:schemeClr>
            </a:fgClr>
            <a:bgClr>
              <a:schemeClr val="bg1"/>
            </a:bgClr>
          </a:pattFill>
          <a:ln w="19050" cap="flat" cmpd="sng" algn="ctr">
            <a:noFill/>
            <a:prstDash val="solid"/>
            <a:miter lim="800000"/>
          </a:ln>
          <a:effectLst/>
          <a:extLst>
            <a:ext uri="{91240B29-F687-4F45-9708-019B960494DF}">
              <a14:hiddenLine xmlns:a14="http://schemas.microsoft.com/office/drawing/2010/main" w="19050" cap="flat" cmpd="sng" algn="ctr">
                <a:solidFill>
                  <a:prstClr val="black"/>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partenaire</a:t>
            </a:r>
          </a:p>
        </p:txBody>
      </p:sp>
      <p:sp>
        <p:nvSpPr>
          <p:cNvPr id="110" name="Espace réservé pour une image  10">
            <a:extLst>
              <a:ext uri="{FF2B5EF4-FFF2-40B4-BE49-F238E27FC236}">
                <a16:creationId xmlns:a16="http://schemas.microsoft.com/office/drawing/2014/main" id="{CB32AC97-A372-D288-C442-427F56851877}"/>
              </a:ext>
            </a:extLst>
          </p:cNvPr>
          <p:cNvSpPr>
            <a:spLocks noGrp="1"/>
          </p:cNvSpPr>
          <p:nvPr>
            <p:ph type="pic" sz="quarter" idx="16" hasCustomPrompt="1"/>
          </p:nvPr>
        </p:nvSpPr>
        <p:spPr>
          <a:xfrm>
            <a:off x="3592786" y="1129764"/>
            <a:ext cx="383738"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111" name="Espace réservé pour une image  10">
            <a:extLst>
              <a:ext uri="{FF2B5EF4-FFF2-40B4-BE49-F238E27FC236}">
                <a16:creationId xmlns:a16="http://schemas.microsoft.com/office/drawing/2014/main" id="{8C32F3A3-B995-7033-4292-40DCF1B8B1A4}"/>
              </a:ext>
            </a:extLst>
          </p:cNvPr>
          <p:cNvSpPr>
            <a:spLocks noGrp="1"/>
          </p:cNvSpPr>
          <p:nvPr>
            <p:ph type="pic" sz="quarter" idx="21" hasCustomPrompt="1"/>
          </p:nvPr>
        </p:nvSpPr>
        <p:spPr>
          <a:xfrm>
            <a:off x="4137071" y="1129764"/>
            <a:ext cx="383738"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112" name="Espace réservé pour une image  10">
            <a:extLst>
              <a:ext uri="{FF2B5EF4-FFF2-40B4-BE49-F238E27FC236}">
                <a16:creationId xmlns:a16="http://schemas.microsoft.com/office/drawing/2014/main" id="{6CE83ED0-DF2A-A4D7-1CFE-0A7FFB3D20F5}"/>
              </a:ext>
            </a:extLst>
          </p:cNvPr>
          <p:cNvSpPr>
            <a:spLocks noGrp="1"/>
          </p:cNvSpPr>
          <p:nvPr>
            <p:ph type="pic" sz="quarter" idx="22" hasCustomPrompt="1"/>
          </p:nvPr>
        </p:nvSpPr>
        <p:spPr>
          <a:xfrm>
            <a:off x="4681355" y="1129764"/>
            <a:ext cx="383738"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5" name="Sous-titre 2">
            <a:extLst>
              <a:ext uri="{FF2B5EF4-FFF2-40B4-BE49-F238E27FC236}">
                <a16:creationId xmlns:a16="http://schemas.microsoft.com/office/drawing/2014/main" id="{6A03A1C9-EED4-E997-8DC8-9E4EF90978F3}"/>
              </a:ext>
            </a:extLst>
          </p:cNvPr>
          <p:cNvSpPr>
            <a:spLocks noGrp="1"/>
          </p:cNvSpPr>
          <p:nvPr>
            <p:ph type="subTitle" idx="1" hasCustomPrompt="1"/>
          </p:nvPr>
        </p:nvSpPr>
        <p:spPr>
          <a:xfrm>
            <a:off x="2776101" y="4334983"/>
            <a:ext cx="4577600" cy="1218795"/>
          </a:xfrm>
        </p:spPr>
        <p:txBody>
          <a:bodyPr wrap="square">
            <a:noAutofit/>
          </a:bodyPr>
          <a:lstStyle>
            <a:lvl1pPr marL="0" indent="0" algn="l">
              <a:spcBef>
                <a:spcPts val="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a:t>
            </a:r>
            <a:br>
              <a:rPr lang="fr-FR"/>
            </a:br>
            <a:r>
              <a:rPr lang="fr-FR"/>
              <a:t>Sur deux lignes</a:t>
            </a:r>
            <a:br>
              <a:rPr lang="fr-FR"/>
            </a:br>
            <a:r>
              <a:rPr lang="fr-FR"/>
              <a:t>Sur trois lignes</a:t>
            </a:r>
          </a:p>
          <a:p>
            <a:r>
              <a:rPr lang="fr-FR"/>
              <a:t>Date de la présentation</a:t>
            </a:r>
          </a:p>
        </p:txBody>
      </p:sp>
    </p:spTree>
    <p:custDataLst>
      <p:tags r:id="rId1"/>
    </p:custDataLst>
    <p:extLst>
      <p:ext uri="{BB962C8B-B14F-4D97-AF65-F5344CB8AC3E}">
        <p14:creationId xmlns:p14="http://schemas.microsoft.com/office/powerpoint/2010/main" val="13506960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apositive de titrePOWER_USER_LAYOUT_AGENDA">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488D915F-746B-CEDE-6562-2D00E90BFD82}"/>
              </a:ext>
            </a:extLst>
          </p:cNvPr>
          <p:cNvGraphicFramePr>
            <a:graphicFrameLocks/>
          </p:cNvGraphicFramePr>
          <p:nvPr userDrawn="1">
            <p:custDataLst>
              <p:tags r:id="rId2"/>
            </p:custDataLst>
            <p:extLst>
              <p:ext uri="{D42A27DB-BD31-4B8C-83A1-F6EECF244321}">
                <p14:modId xmlns:p14="http://schemas.microsoft.com/office/powerpoint/2010/main" val="24262536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467" imgH="467" progId="TCLayout.ActiveDocument.1">
                  <p:embed/>
                </p:oleObj>
              </mc:Choice>
              <mc:Fallback>
                <p:oleObj name="Diapositive think-cell" r:id="rId4" imgW="467" imgH="467" progId="TCLayout.ActiveDocument.1">
                  <p:embed/>
                  <p:pic>
                    <p:nvPicPr>
                      <p:cNvPr id="2" name="think-cell data - do not delete" hidden="1">
                        <a:extLst>
                          <a:ext uri="{FF2B5EF4-FFF2-40B4-BE49-F238E27FC236}">
                            <a16:creationId xmlns:a16="http://schemas.microsoft.com/office/drawing/2014/main" id="{488D915F-746B-CEDE-6562-2D00E90BFD82}"/>
                          </a:ext>
                        </a:extLst>
                      </p:cNvPr>
                      <p:cNvPicPr/>
                      <p:nvPr/>
                    </p:nvPicPr>
                    <p:blipFill>
                      <a:blip/>
                      <a:stretch>
                        <a:fillRect/>
                      </a:stretch>
                    </p:blipFill>
                    <p:spPr>
                      <a:xfrm>
                        <a:off x="1588" y="1588"/>
                        <a:ext cx="1588" cy="1588"/>
                      </a:xfrm>
                      <a:prstGeom prst="rect">
                        <a:avLst/>
                      </a:prstGeom>
                    </p:spPr>
                  </p:pic>
                </p:oleObj>
              </mc:Fallback>
            </mc:AlternateContent>
          </a:graphicData>
        </a:graphic>
      </p:graphicFrame>
      <p:sp>
        <p:nvSpPr>
          <p:cNvPr id="12" name="Espace réservé pour une image  10">
            <a:extLst>
              <a:ext uri="{FF2B5EF4-FFF2-40B4-BE49-F238E27FC236}">
                <a16:creationId xmlns:a16="http://schemas.microsoft.com/office/drawing/2014/main" id="{ADDEAFE1-D1DC-E0A9-90C5-E8C9B463E6A5}"/>
              </a:ext>
            </a:extLst>
          </p:cNvPr>
          <p:cNvSpPr>
            <a:spLocks noGrp="1"/>
          </p:cNvSpPr>
          <p:nvPr>
            <p:ph type="pic" sz="quarter" idx="11"/>
          </p:nvPr>
        </p:nvSpPr>
        <p:spPr>
          <a:xfrm>
            <a:off x="6205220" y="460009"/>
            <a:ext cx="5488305" cy="5559791"/>
          </a:xfrm>
          <a:solidFill>
            <a:schemeClr val="bg1">
              <a:lumMod val="95000"/>
            </a:schemeClr>
          </a:solidFill>
        </p:spPr>
        <p:txBody>
          <a:bodyPr/>
          <a:lstStyle/>
          <a:p>
            <a:r>
              <a:rPr lang="fr-FR"/>
              <a:t>Cliquez sur l'icône pour ajouter une image</a:t>
            </a:r>
          </a:p>
        </p:txBody>
      </p:sp>
      <p:sp>
        <p:nvSpPr>
          <p:cNvPr id="13" name="Espace réservé du titre 1">
            <a:extLst>
              <a:ext uri="{FF2B5EF4-FFF2-40B4-BE49-F238E27FC236}">
                <a16:creationId xmlns:a16="http://schemas.microsoft.com/office/drawing/2014/main" id="{91C28FD7-850B-CDA0-0220-A2EE91E587C0}"/>
              </a:ext>
            </a:extLst>
          </p:cNvPr>
          <p:cNvSpPr>
            <a:spLocks noGrp="1"/>
          </p:cNvSpPr>
          <p:nvPr>
            <p:ph type="title" hasCustomPrompt="1"/>
          </p:nvPr>
        </p:nvSpPr>
        <p:spPr>
          <a:xfrm>
            <a:off x="490158" y="460008"/>
            <a:ext cx="5453442" cy="360000"/>
          </a:xfrm>
          <a:prstGeom prst="rect">
            <a:avLst/>
          </a:prstGeom>
        </p:spPr>
        <p:txBody>
          <a:bodyPr vert="horz" wrap="square" lIns="0" tIns="0" rIns="0" bIns="0" rtlCol="0" anchor="t" anchorCtr="0">
            <a:noAutofit/>
          </a:bodyPr>
          <a:lstStyle>
            <a:lvl1pPr>
              <a:defRPr sz="2400">
                <a:solidFill>
                  <a:schemeClr val="tx1"/>
                </a:solidFill>
              </a:defRPr>
            </a:lvl1pPr>
          </a:lstStyle>
          <a:p>
            <a:r>
              <a:rPr lang="fr-FR"/>
              <a:t>SOMMAIRE</a:t>
            </a:r>
          </a:p>
        </p:txBody>
      </p:sp>
      <p:sp>
        <p:nvSpPr>
          <p:cNvPr id="15" name="Espace réservé du texte 2">
            <a:extLst>
              <a:ext uri="{FF2B5EF4-FFF2-40B4-BE49-F238E27FC236}">
                <a16:creationId xmlns:a16="http://schemas.microsoft.com/office/drawing/2014/main" id="{57747F49-E05E-8303-88E2-41667433A4C9}"/>
              </a:ext>
            </a:extLst>
          </p:cNvPr>
          <p:cNvSpPr>
            <a:spLocks noGrp="1"/>
          </p:cNvSpPr>
          <p:nvPr>
            <p:ph idx="1" hasCustomPrompt="1"/>
          </p:nvPr>
        </p:nvSpPr>
        <p:spPr>
          <a:xfrm>
            <a:off x="490157" y="1392194"/>
            <a:ext cx="5453442" cy="2687915"/>
          </a:xfrm>
          <a:prstGeom prst="rect">
            <a:avLst/>
          </a:prstGeom>
        </p:spPr>
        <p:txBody>
          <a:bodyPr vert="horz" wrap="square" lIns="0" tIns="0" rIns="0" bIns="0" rtlCol="0">
            <a:spAutoFit/>
          </a:bodyPr>
          <a:lstStyle>
            <a:lvl1pPr>
              <a:spcBef>
                <a:spcPts val="200"/>
              </a:spcBef>
              <a:spcAft>
                <a:spcPts val="1800"/>
              </a:spcAft>
              <a:defRPr sz="2400" b="1">
                <a:solidFill>
                  <a:schemeClr val="accent1"/>
                </a:solidFill>
              </a:defRPr>
            </a:lvl1pPr>
            <a:lvl2pPr marL="0" indent="0">
              <a:spcBef>
                <a:spcPts val="200"/>
              </a:spcBef>
              <a:spcAft>
                <a:spcPts val="1800"/>
              </a:spcAft>
              <a:defRPr sz="1200">
                <a:solidFill>
                  <a:schemeClr val="tx1"/>
                </a:solidFill>
              </a:defRPr>
            </a:lvl2pPr>
          </a:lstStyle>
          <a:p>
            <a:pPr lvl="0"/>
            <a:r>
              <a:rPr lang="fr-FR"/>
              <a:t>1. Nom de la partie</a:t>
            </a:r>
          </a:p>
          <a:p>
            <a:pPr lvl="0"/>
            <a:r>
              <a:rPr lang="fr-FR"/>
              <a:t>2. Nom de la partie</a:t>
            </a:r>
          </a:p>
          <a:p>
            <a:pPr lvl="0"/>
            <a:r>
              <a:rPr lang="fr-FR"/>
              <a:t>3. Nom de la partie</a:t>
            </a:r>
          </a:p>
          <a:p>
            <a:pPr lvl="0"/>
            <a:r>
              <a:rPr lang="fr-FR"/>
              <a:t>4. Nom de la partie</a:t>
            </a:r>
          </a:p>
          <a:p>
            <a:pPr lvl="0"/>
            <a:r>
              <a:rPr lang="fr-FR"/>
              <a:t>5. Nom de la partie</a:t>
            </a:r>
          </a:p>
        </p:txBody>
      </p:sp>
      <p:sp>
        <p:nvSpPr>
          <p:cNvPr id="26" name="Espace réservé du texte 23">
            <a:extLst>
              <a:ext uri="{FF2B5EF4-FFF2-40B4-BE49-F238E27FC236}">
                <a16:creationId xmlns:a16="http://schemas.microsoft.com/office/drawing/2014/main" id="{41C65224-FB21-0FAB-7CEC-E3EDC44E86D3}"/>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Note de bas de page </a:t>
            </a:r>
            <a:br>
              <a:rPr lang="fr-FR"/>
            </a:br>
            <a:r>
              <a:rPr lang="fr-FR"/>
              <a:t>2 lignes max</a:t>
            </a:r>
          </a:p>
        </p:txBody>
      </p:sp>
    </p:spTree>
    <p:custDataLst>
      <p:tags r:id="rId1"/>
    </p:custDataLst>
    <p:extLst>
      <p:ext uri="{BB962C8B-B14F-4D97-AF65-F5344CB8AC3E}">
        <p14:creationId xmlns:p14="http://schemas.microsoft.com/office/powerpoint/2010/main" val="10453808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Diapositive de titrePOWER_USER_LAYOUT_DIVIDER_CUSTOM">
    <p:spTree>
      <p:nvGrpSpPr>
        <p:cNvPr id="1" name=""/>
        <p:cNvGrpSpPr/>
        <p:nvPr/>
      </p:nvGrpSpPr>
      <p:grpSpPr>
        <a:xfrm>
          <a:off x="0" y="0"/>
          <a:ext cx="0" cy="0"/>
          <a:chOff x="0" y="0"/>
          <a:chExt cx="0" cy="0"/>
        </a:xfrm>
      </p:grpSpPr>
      <p:sp>
        <p:nvSpPr>
          <p:cNvPr id="2" name="Parallélogramme 1">
            <a:extLst>
              <a:ext uri="{FF2B5EF4-FFF2-40B4-BE49-F238E27FC236}">
                <a16:creationId xmlns:a16="http://schemas.microsoft.com/office/drawing/2014/main" id="{45108B81-9EBF-10E2-BF50-FD76292F164B}"/>
              </a:ext>
            </a:extLst>
          </p:cNvPr>
          <p:cNvSpPr/>
          <p:nvPr userDrawn="1"/>
        </p:nvSpPr>
        <p:spPr>
          <a:xfrm>
            <a:off x="4459080" y="462281"/>
            <a:ext cx="3273841" cy="5557519"/>
          </a:xfrm>
          <a:prstGeom prst="parallelogram">
            <a:avLst>
              <a:gd name="adj" fmla="val 46753"/>
            </a:avLst>
          </a:prstGeom>
          <a:solidFill>
            <a:srgbClr val="C0E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Segoe UI" panose="020B0502040204020203" pitchFamily="34" charset="0"/>
            </a:endParaRPr>
          </a:p>
        </p:txBody>
      </p:sp>
      <p:sp>
        <p:nvSpPr>
          <p:cNvPr id="5" name="Espace réservé du titre 1">
            <a:extLst>
              <a:ext uri="{FF2B5EF4-FFF2-40B4-BE49-F238E27FC236}">
                <a16:creationId xmlns:a16="http://schemas.microsoft.com/office/drawing/2014/main" id="{EB0CEDF2-3E9E-7B8E-0574-392753831D65}"/>
              </a:ext>
            </a:extLst>
          </p:cNvPr>
          <p:cNvSpPr>
            <a:spLocks noGrp="1"/>
          </p:cNvSpPr>
          <p:nvPr>
            <p:ph type="title" hasCustomPrompt="1"/>
          </p:nvPr>
        </p:nvSpPr>
        <p:spPr>
          <a:xfrm>
            <a:off x="838200" y="2873525"/>
            <a:ext cx="10515600" cy="1625060"/>
          </a:xfrm>
          <a:prstGeom prst="rect">
            <a:avLst/>
          </a:prstGeom>
        </p:spPr>
        <p:txBody>
          <a:bodyPr vert="horz" lIns="0" tIns="0" rIns="0" bIns="0" rtlCol="0" anchor="t" anchorCtr="0">
            <a:spAutoFit/>
          </a:bodyPr>
          <a:lstStyle>
            <a:lvl1pPr algn="ctr">
              <a:lnSpc>
                <a:spcPct val="80000"/>
              </a:lnSpc>
              <a:defRPr lang="fr-FR" sz="6600" b="1" kern="1200" dirty="0">
                <a:solidFill>
                  <a:schemeClr val="accent1"/>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fr-FR"/>
              <a:t>Titre </a:t>
            </a:r>
            <a:br>
              <a:rPr lang="fr-FR"/>
            </a:br>
            <a:r>
              <a:rPr lang="fr-FR"/>
              <a:t>de la partie</a:t>
            </a:r>
          </a:p>
        </p:txBody>
      </p:sp>
      <p:sp>
        <p:nvSpPr>
          <p:cNvPr id="15" name="Espace réservé du contenu 14">
            <a:extLst>
              <a:ext uri="{FF2B5EF4-FFF2-40B4-BE49-F238E27FC236}">
                <a16:creationId xmlns:a16="http://schemas.microsoft.com/office/drawing/2014/main" id="{74DA367E-CA51-7DC4-3832-1ECA850BA496}"/>
              </a:ext>
            </a:extLst>
          </p:cNvPr>
          <p:cNvSpPr>
            <a:spLocks noGrp="1"/>
          </p:cNvSpPr>
          <p:nvPr>
            <p:ph idx="14"/>
          </p:nvPr>
        </p:nvSpPr>
        <p:spPr>
          <a:xfrm>
            <a:off x="6364596" y="5657850"/>
            <a:ext cx="213219" cy="361950"/>
          </a:xfrm>
          <a:custGeom>
            <a:avLst/>
            <a:gdLst>
              <a:gd name="csX0" fmla="*/ 99686 w 213219"/>
              <a:gd name="csY0" fmla="*/ 0 h 361950"/>
              <a:gd name="csX1" fmla="*/ 213219 w 213219"/>
              <a:gd name="csY1" fmla="*/ 0 h 361950"/>
              <a:gd name="csX2" fmla="*/ 113533 w 213219"/>
              <a:gd name="csY2" fmla="*/ 361950 h 361950"/>
              <a:gd name="csX3" fmla="*/ 0 w 213219"/>
              <a:gd name="csY3" fmla="*/ 361950 h 361950"/>
            </a:gdLst>
            <a:ahLst/>
            <a:cxnLst>
              <a:cxn ang="0">
                <a:pos x="csX0" y="csY0"/>
              </a:cxn>
              <a:cxn ang="0">
                <a:pos x="csX1" y="csY1"/>
              </a:cxn>
              <a:cxn ang="0">
                <a:pos x="csX2" y="csY2"/>
              </a:cxn>
              <a:cxn ang="0">
                <a:pos x="csX3" y="csY3"/>
              </a:cxn>
            </a:cxnLst>
            <a:rect l="l" t="t" r="r" b="b"/>
            <a:pathLst>
              <a:path w="213219" h="361950">
                <a:moveTo>
                  <a:pt x="99686" y="0"/>
                </a:moveTo>
                <a:lnTo>
                  <a:pt x="213219" y="0"/>
                </a:lnTo>
                <a:lnTo>
                  <a:pt x="113533" y="361950"/>
                </a:lnTo>
                <a:lnTo>
                  <a:pt x="0" y="361950"/>
                </a:lnTo>
                <a:close/>
              </a:path>
            </a:pathLst>
          </a:custGeom>
          <a:solidFill>
            <a:srgbClr val="C0E2F2"/>
          </a:solidFill>
        </p:spPr>
        <p:txBody>
          <a:bodyPr vert="horz" wrap="square" lIns="0" tIns="0" rIns="0" bIns="0" rtlCol="0">
            <a:noAutofit/>
          </a:bodyPr>
          <a:lstStyle>
            <a:lvl1pPr>
              <a:spcBef>
                <a:spcPts val="200"/>
              </a:spcBef>
              <a:defRPr sz="100" b="1">
                <a:solidFill>
                  <a:schemeClr val="bg2">
                    <a:alpha val="0"/>
                  </a:schemeClr>
                </a:solidFill>
              </a:defRPr>
            </a:lvl1pPr>
            <a:lvl2pPr>
              <a:spcBef>
                <a:spcPts val="200"/>
              </a:spcBef>
              <a:spcAft>
                <a:spcPts val="1800"/>
              </a:spcAft>
              <a:defRPr sz="1200"/>
            </a:lvl2pPr>
          </a:lstStyle>
          <a:p>
            <a:pPr lvl="0"/>
            <a:r>
              <a:rPr lang="fr-FR"/>
              <a:t>Cliquez pour modifier les styles du texte du masque</a:t>
            </a:r>
          </a:p>
        </p:txBody>
      </p:sp>
      <p:sp>
        <p:nvSpPr>
          <p:cNvPr id="16" name="Espace réservé du contenu 15">
            <a:extLst>
              <a:ext uri="{FF2B5EF4-FFF2-40B4-BE49-F238E27FC236}">
                <a16:creationId xmlns:a16="http://schemas.microsoft.com/office/drawing/2014/main" id="{1C52AAF7-93C5-4196-B1BA-659E66AA6DE1}"/>
              </a:ext>
            </a:extLst>
          </p:cNvPr>
          <p:cNvSpPr>
            <a:spLocks noGrp="1"/>
          </p:cNvSpPr>
          <p:nvPr>
            <p:ph idx="15"/>
          </p:nvPr>
        </p:nvSpPr>
        <p:spPr>
          <a:xfrm>
            <a:off x="6588417" y="5657850"/>
            <a:ext cx="213219" cy="361950"/>
          </a:xfrm>
          <a:custGeom>
            <a:avLst/>
            <a:gdLst>
              <a:gd name="csX0" fmla="*/ 99686 w 213219"/>
              <a:gd name="csY0" fmla="*/ 0 h 361950"/>
              <a:gd name="csX1" fmla="*/ 213219 w 213219"/>
              <a:gd name="csY1" fmla="*/ 0 h 361950"/>
              <a:gd name="csX2" fmla="*/ 113533 w 213219"/>
              <a:gd name="csY2" fmla="*/ 361950 h 361950"/>
              <a:gd name="csX3" fmla="*/ 0 w 213219"/>
              <a:gd name="csY3" fmla="*/ 361950 h 361950"/>
            </a:gdLst>
            <a:ahLst/>
            <a:cxnLst>
              <a:cxn ang="0">
                <a:pos x="csX0" y="csY0"/>
              </a:cxn>
              <a:cxn ang="0">
                <a:pos x="csX1" y="csY1"/>
              </a:cxn>
              <a:cxn ang="0">
                <a:pos x="csX2" y="csY2"/>
              </a:cxn>
              <a:cxn ang="0">
                <a:pos x="csX3" y="csY3"/>
              </a:cxn>
            </a:cxnLst>
            <a:rect l="l" t="t" r="r" b="b"/>
            <a:pathLst>
              <a:path w="213219" h="361950">
                <a:moveTo>
                  <a:pt x="99686" y="0"/>
                </a:moveTo>
                <a:lnTo>
                  <a:pt x="213219" y="0"/>
                </a:lnTo>
                <a:lnTo>
                  <a:pt x="113533" y="361950"/>
                </a:lnTo>
                <a:lnTo>
                  <a:pt x="0" y="361950"/>
                </a:lnTo>
                <a:close/>
              </a:path>
            </a:pathLst>
          </a:custGeom>
          <a:solidFill>
            <a:srgbClr val="C0E2F2"/>
          </a:solidFill>
        </p:spPr>
        <p:txBody>
          <a:bodyPr vert="horz" wrap="square" lIns="0" tIns="0" rIns="0" bIns="0" rtlCol="0">
            <a:noAutofit/>
          </a:bodyPr>
          <a:lstStyle>
            <a:lvl1pPr>
              <a:spcBef>
                <a:spcPts val="200"/>
              </a:spcBef>
              <a:defRPr sz="100" b="1">
                <a:solidFill>
                  <a:schemeClr val="bg2">
                    <a:alpha val="0"/>
                  </a:schemeClr>
                </a:solidFill>
              </a:defRPr>
            </a:lvl1pPr>
            <a:lvl2pPr>
              <a:spcBef>
                <a:spcPts val="200"/>
              </a:spcBef>
              <a:spcAft>
                <a:spcPts val="1800"/>
              </a:spcAft>
              <a:defRPr sz="1200"/>
            </a:lvl2pPr>
          </a:lstStyle>
          <a:p>
            <a:pPr lvl="0"/>
            <a:r>
              <a:rPr lang="fr-FR"/>
              <a:t>Cliquez pour modifier les styles du texte du masque</a:t>
            </a:r>
          </a:p>
        </p:txBody>
      </p:sp>
      <p:sp>
        <p:nvSpPr>
          <p:cNvPr id="17" name="Espace réservé du contenu 16">
            <a:extLst>
              <a:ext uri="{FF2B5EF4-FFF2-40B4-BE49-F238E27FC236}">
                <a16:creationId xmlns:a16="http://schemas.microsoft.com/office/drawing/2014/main" id="{AF1BB627-BDE1-683B-DAA2-9F3C9EE83AD2}"/>
              </a:ext>
            </a:extLst>
          </p:cNvPr>
          <p:cNvSpPr>
            <a:spLocks noGrp="1"/>
          </p:cNvSpPr>
          <p:nvPr>
            <p:ph idx="16"/>
          </p:nvPr>
        </p:nvSpPr>
        <p:spPr>
          <a:xfrm>
            <a:off x="6812237" y="5657850"/>
            <a:ext cx="213219" cy="361950"/>
          </a:xfrm>
          <a:custGeom>
            <a:avLst/>
            <a:gdLst>
              <a:gd name="csX0" fmla="*/ 99686 w 213219"/>
              <a:gd name="csY0" fmla="*/ 0 h 361950"/>
              <a:gd name="csX1" fmla="*/ 213219 w 213219"/>
              <a:gd name="csY1" fmla="*/ 0 h 361950"/>
              <a:gd name="csX2" fmla="*/ 113533 w 213219"/>
              <a:gd name="csY2" fmla="*/ 361950 h 361950"/>
              <a:gd name="csX3" fmla="*/ 0 w 213219"/>
              <a:gd name="csY3" fmla="*/ 361950 h 361950"/>
            </a:gdLst>
            <a:ahLst/>
            <a:cxnLst>
              <a:cxn ang="0">
                <a:pos x="csX0" y="csY0"/>
              </a:cxn>
              <a:cxn ang="0">
                <a:pos x="csX1" y="csY1"/>
              </a:cxn>
              <a:cxn ang="0">
                <a:pos x="csX2" y="csY2"/>
              </a:cxn>
              <a:cxn ang="0">
                <a:pos x="csX3" y="csY3"/>
              </a:cxn>
            </a:cxnLst>
            <a:rect l="l" t="t" r="r" b="b"/>
            <a:pathLst>
              <a:path w="213219" h="361950">
                <a:moveTo>
                  <a:pt x="99686" y="0"/>
                </a:moveTo>
                <a:lnTo>
                  <a:pt x="213219" y="0"/>
                </a:lnTo>
                <a:lnTo>
                  <a:pt x="113533" y="361950"/>
                </a:lnTo>
                <a:lnTo>
                  <a:pt x="0" y="361950"/>
                </a:lnTo>
                <a:close/>
              </a:path>
            </a:pathLst>
          </a:custGeom>
          <a:solidFill>
            <a:srgbClr val="C0E2F2"/>
          </a:solidFill>
        </p:spPr>
        <p:txBody>
          <a:bodyPr vert="horz" wrap="square" lIns="0" tIns="0" rIns="0" bIns="0" rtlCol="0">
            <a:noAutofit/>
          </a:bodyPr>
          <a:lstStyle>
            <a:lvl1pPr>
              <a:spcBef>
                <a:spcPts val="200"/>
              </a:spcBef>
              <a:defRPr sz="100" b="1">
                <a:solidFill>
                  <a:schemeClr val="bg2">
                    <a:alpha val="0"/>
                  </a:schemeClr>
                </a:solidFill>
              </a:defRPr>
            </a:lvl1pPr>
            <a:lvl2pPr>
              <a:spcBef>
                <a:spcPts val="200"/>
              </a:spcBef>
              <a:spcAft>
                <a:spcPts val="1800"/>
              </a:spcAft>
              <a:defRPr sz="1200"/>
            </a:lvl2pPr>
          </a:lstStyle>
          <a:p>
            <a:pPr lvl="0"/>
            <a:r>
              <a:rPr lang="fr-FR"/>
              <a:t>Cliquez pour modifier les styles du texte du masque</a:t>
            </a:r>
          </a:p>
        </p:txBody>
      </p:sp>
      <p:sp>
        <p:nvSpPr>
          <p:cNvPr id="18" name="Espace réservé du contenu 17">
            <a:extLst>
              <a:ext uri="{FF2B5EF4-FFF2-40B4-BE49-F238E27FC236}">
                <a16:creationId xmlns:a16="http://schemas.microsoft.com/office/drawing/2014/main" id="{E5E89A52-13B4-0B23-4718-4221634D04AC}"/>
              </a:ext>
            </a:extLst>
          </p:cNvPr>
          <p:cNvSpPr>
            <a:spLocks noGrp="1"/>
          </p:cNvSpPr>
          <p:nvPr>
            <p:ph idx="17"/>
          </p:nvPr>
        </p:nvSpPr>
        <p:spPr>
          <a:xfrm>
            <a:off x="7036058" y="5657850"/>
            <a:ext cx="213219" cy="361950"/>
          </a:xfrm>
          <a:custGeom>
            <a:avLst/>
            <a:gdLst>
              <a:gd name="csX0" fmla="*/ 99686 w 213219"/>
              <a:gd name="csY0" fmla="*/ 0 h 361950"/>
              <a:gd name="csX1" fmla="*/ 213219 w 213219"/>
              <a:gd name="csY1" fmla="*/ 0 h 361950"/>
              <a:gd name="csX2" fmla="*/ 113533 w 213219"/>
              <a:gd name="csY2" fmla="*/ 361950 h 361950"/>
              <a:gd name="csX3" fmla="*/ 0 w 213219"/>
              <a:gd name="csY3" fmla="*/ 361950 h 361950"/>
            </a:gdLst>
            <a:ahLst/>
            <a:cxnLst>
              <a:cxn ang="0">
                <a:pos x="csX0" y="csY0"/>
              </a:cxn>
              <a:cxn ang="0">
                <a:pos x="csX1" y="csY1"/>
              </a:cxn>
              <a:cxn ang="0">
                <a:pos x="csX2" y="csY2"/>
              </a:cxn>
              <a:cxn ang="0">
                <a:pos x="csX3" y="csY3"/>
              </a:cxn>
            </a:cxnLst>
            <a:rect l="l" t="t" r="r" b="b"/>
            <a:pathLst>
              <a:path w="213219" h="361950">
                <a:moveTo>
                  <a:pt x="99686" y="0"/>
                </a:moveTo>
                <a:lnTo>
                  <a:pt x="213219" y="0"/>
                </a:lnTo>
                <a:lnTo>
                  <a:pt x="113533" y="361950"/>
                </a:lnTo>
                <a:lnTo>
                  <a:pt x="0" y="361950"/>
                </a:lnTo>
                <a:close/>
              </a:path>
            </a:pathLst>
          </a:custGeom>
          <a:solidFill>
            <a:srgbClr val="C0E2F2"/>
          </a:solidFill>
        </p:spPr>
        <p:txBody>
          <a:bodyPr vert="horz" wrap="square" lIns="0" tIns="0" rIns="0" bIns="0" rtlCol="0">
            <a:noAutofit/>
          </a:bodyPr>
          <a:lstStyle>
            <a:lvl1pPr>
              <a:spcBef>
                <a:spcPts val="200"/>
              </a:spcBef>
              <a:defRPr sz="100" b="1">
                <a:solidFill>
                  <a:schemeClr val="bg2">
                    <a:alpha val="0"/>
                  </a:schemeClr>
                </a:solidFill>
              </a:defRPr>
            </a:lvl1pPr>
            <a:lvl2pPr>
              <a:spcBef>
                <a:spcPts val="200"/>
              </a:spcBef>
              <a:spcAft>
                <a:spcPts val="1800"/>
              </a:spcAft>
              <a:defRPr sz="1200"/>
            </a:lvl2pPr>
          </a:lstStyle>
          <a:p>
            <a:pPr lvl="0"/>
            <a:r>
              <a:rPr lang="fr-FR"/>
              <a:t>Cliquez pour modifier les styles du texte du masque</a:t>
            </a:r>
          </a:p>
        </p:txBody>
      </p:sp>
      <p:sp>
        <p:nvSpPr>
          <p:cNvPr id="19" name="Espace réservé du texte 23">
            <a:extLst>
              <a:ext uri="{FF2B5EF4-FFF2-40B4-BE49-F238E27FC236}">
                <a16:creationId xmlns:a16="http://schemas.microsoft.com/office/drawing/2014/main" id="{650447C0-17DA-2BEB-8EA8-B9B68E5FB040}"/>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Note de bas de page </a:t>
            </a:r>
            <a:br>
              <a:rPr lang="fr-FR"/>
            </a:br>
            <a:r>
              <a:rPr lang="fr-FR"/>
              <a:t>2 lignes max</a:t>
            </a:r>
          </a:p>
        </p:txBody>
      </p:sp>
      <p:sp>
        <p:nvSpPr>
          <p:cNvPr id="4" name="Sous-titre 2">
            <a:extLst>
              <a:ext uri="{FF2B5EF4-FFF2-40B4-BE49-F238E27FC236}">
                <a16:creationId xmlns:a16="http://schemas.microsoft.com/office/drawing/2014/main" id="{2B98F6E0-972A-CE7B-179F-8AA27E6F862D}"/>
              </a:ext>
            </a:extLst>
          </p:cNvPr>
          <p:cNvSpPr>
            <a:spLocks noGrp="1"/>
          </p:cNvSpPr>
          <p:nvPr>
            <p:ph type="subTitle" idx="18" hasCustomPrompt="1"/>
          </p:nvPr>
        </p:nvSpPr>
        <p:spPr>
          <a:xfrm>
            <a:off x="838200" y="2286954"/>
            <a:ext cx="10515600" cy="443198"/>
          </a:xfrm>
        </p:spPr>
        <p:txBody>
          <a:bodyPr wrap="square">
            <a:spAutoFit/>
          </a:bodyPr>
          <a:lstStyle>
            <a:lvl1pPr marL="0" indent="0" algn="ctr">
              <a:buNone/>
              <a:defRPr sz="32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Numéro de partie</a:t>
            </a:r>
          </a:p>
        </p:txBody>
      </p:sp>
    </p:spTree>
    <p:custDataLst>
      <p:tags r:id="rId1"/>
    </p:custDataLst>
    <p:extLst>
      <p:ext uri="{BB962C8B-B14F-4D97-AF65-F5344CB8AC3E}">
        <p14:creationId xmlns:p14="http://schemas.microsoft.com/office/powerpoint/2010/main" val="13923899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ouble zone texte">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D577941-90C5-9E0A-6CFC-A1525F789BEC}"/>
              </a:ext>
            </a:extLst>
          </p:cNvPr>
          <p:cNvGraphicFramePr>
            <a:graphicFrameLocks/>
          </p:cNvGraphicFramePr>
          <p:nvPr userDrawn="1">
            <p:custDataLst>
              <p:tags r:id="rId2"/>
            </p:custDataLst>
            <p:extLst>
              <p:ext uri="{D42A27DB-BD31-4B8C-83A1-F6EECF244321}">
                <p14:modId xmlns:p14="http://schemas.microsoft.com/office/powerpoint/2010/main" val="19048418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7" name="think-cell data - do not delete" hidden="1">
                        <a:extLst>
                          <a:ext uri="{FF2B5EF4-FFF2-40B4-BE49-F238E27FC236}">
                            <a16:creationId xmlns:a16="http://schemas.microsoft.com/office/drawing/2014/main" id="{0D577941-90C5-9E0A-6CFC-A1525F789BE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Note de bas de page </a:t>
            </a:r>
            <a:br>
              <a:rPr lang="fr-FR"/>
            </a:br>
            <a:r>
              <a:rPr lang="fr-FR"/>
              <a:t>2 lignes max</a:t>
            </a:r>
          </a:p>
        </p:txBody>
      </p:sp>
      <p:sp>
        <p:nvSpPr>
          <p:cNvPr id="6" name="Titre 1">
            <a:extLst>
              <a:ext uri="{FF2B5EF4-FFF2-40B4-BE49-F238E27FC236}">
                <a16:creationId xmlns:a16="http://schemas.microsoft.com/office/drawing/2014/main" id="{51C22A15-2126-ECB5-69A3-5B1596E1C187}"/>
              </a:ext>
            </a:extLst>
          </p:cNvPr>
          <p:cNvSpPr>
            <a:spLocks noGrp="1"/>
          </p:cNvSpPr>
          <p:nvPr>
            <p:ph type="ctrTitle" hasCustomPrompt="1"/>
          </p:nvPr>
        </p:nvSpPr>
        <p:spPr>
          <a:xfrm>
            <a:off x="479423" y="462279"/>
            <a:ext cx="11231565"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2" name="Espace réservé du texte 2">
            <a:extLst>
              <a:ext uri="{FF2B5EF4-FFF2-40B4-BE49-F238E27FC236}">
                <a16:creationId xmlns:a16="http://schemas.microsoft.com/office/drawing/2014/main" id="{6A82BC22-ADA4-80AE-3EC0-A7A934734A7D}"/>
              </a:ext>
            </a:extLst>
          </p:cNvPr>
          <p:cNvSpPr>
            <a:spLocks noGrp="1"/>
          </p:cNvSpPr>
          <p:nvPr>
            <p:ph type="body" sz="quarter" idx="13"/>
          </p:nvPr>
        </p:nvSpPr>
        <p:spPr>
          <a:xfrm>
            <a:off x="479424" y="1578552"/>
            <a:ext cx="5497513" cy="444124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2">
            <a:extLst>
              <a:ext uri="{FF2B5EF4-FFF2-40B4-BE49-F238E27FC236}">
                <a16:creationId xmlns:a16="http://schemas.microsoft.com/office/drawing/2014/main" id="{C0BB249B-622E-5F76-CEB1-0DE6396652C0}"/>
              </a:ext>
            </a:extLst>
          </p:cNvPr>
          <p:cNvSpPr>
            <a:spLocks noGrp="1"/>
          </p:cNvSpPr>
          <p:nvPr>
            <p:ph type="body" sz="quarter" idx="14"/>
          </p:nvPr>
        </p:nvSpPr>
        <p:spPr>
          <a:xfrm>
            <a:off x="6215062" y="1578552"/>
            <a:ext cx="5497513" cy="444124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4">
            <a:extLst>
              <a:ext uri="{FF2B5EF4-FFF2-40B4-BE49-F238E27FC236}">
                <a16:creationId xmlns:a16="http://schemas.microsoft.com/office/drawing/2014/main" id="{1ED8C3AD-5396-BD7F-7A11-9BFBC5396AC5}"/>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46ème Jury Eurogroup Autrement |  18 juin 2026</a:t>
            </a:r>
          </a:p>
        </p:txBody>
      </p:sp>
      <p:sp>
        <p:nvSpPr>
          <p:cNvPr id="3" name="Text Placeholder 1">
            <a:extLst>
              <a:ext uri="{FF2B5EF4-FFF2-40B4-BE49-F238E27FC236}">
                <a16:creationId xmlns:a16="http://schemas.microsoft.com/office/drawing/2014/main" id="{80848B2C-13B0-16C1-74BD-7BA5B02FE69C}"/>
              </a:ext>
            </a:extLst>
          </p:cNvPr>
          <p:cNvSpPr>
            <a:spLocks noGrp="1"/>
          </p:cNvSpPr>
          <p:nvPr>
            <p:ph type="body" sz="quarter" idx="15" hasCustomPrompt="1"/>
            <p:custDataLst>
              <p:tags r:id="rId3"/>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custDataLst>
      <p:tags r:id="rId1"/>
    </p:custDataLst>
    <p:extLst>
      <p:ext uri="{BB962C8B-B14F-4D97-AF65-F5344CB8AC3E}">
        <p14:creationId xmlns:p14="http://schemas.microsoft.com/office/powerpoint/2010/main" val="860338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1_Simple bloc">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9FEA15E-BF58-E41B-7909-6C197FA964A0}"/>
              </a:ext>
            </a:extLst>
          </p:cNvPr>
          <p:cNvGraphicFramePr>
            <a:graphicFrameLocks/>
          </p:cNvGraphicFramePr>
          <p:nvPr userDrawn="1">
            <p:custDataLst>
              <p:tags r:id="rId2"/>
            </p:custDataLst>
            <p:extLst>
              <p:ext uri="{D42A27DB-BD31-4B8C-83A1-F6EECF244321}">
                <p14:modId xmlns:p14="http://schemas.microsoft.com/office/powerpoint/2010/main" val="3252685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4" name="think-cell data - do not delete" hidden="1">
                        <a:extLst>
                          <a:ext uri="{FF2B5EF4-FFF2-40B4-BE49-F238E27FC236}">
                            <a16:creationId xmlns:a16="http://schemas.microsoft.com/office/drawing/2014/main" id="{C9FEA15E-BF58-E41B-7909-6C197FA964A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Note de bas de page </a:t>
            </a:r>
            <a:br>
              <a:rPr lang="fr-FR"/>
            </a:br>
            <a:r>
              <a:rPr lang="fr-FR"/>
              <a:t>2 lignes max</a:t>
            </a:r>
          </a:p>
        </p:txBody>
      </p:sp>
      <p:sp>
        <p:nvSpPr>
          <p:cNvPr id="6" name="Titre 1">
            <a:extLst>
              <a:ext uri="{FF2B5EF4-FFF2-40B4-BE49-F238E27FC236}">
                <a16:creationId xmlns:a16="http://schemas.microsoft.com/office/drawing/2014/main" id="{51C22A15-2126-ECB5-69A3-5B1596E1C187}"/>
              </a:ext>
            </a:extLst>
          </p:cNvPr>
          <p:cNvSpPr>
            <a:spLocks noGrp="1"/>
          </p:cNvSpPr>
          <p:nvPr>
            <p:ph type="ctrTitle" hasCustomPrompt="1"/>
          </p:nvPr>
        </p:nvSpPr>
        <p:spPr>
          <a:xfrm>
            <a:off x="479423" y="462278"/>
            <a:ext cx="11231565"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9" name="Espace réservé du contenu 7">
            <a:extLst>
              <a:ext uri="{FF2B5EF4-FFF2-40B4-BE49-F238E27FC236}">
                <a16:creationId xmlns:a16="http://schemas.microsoft.com/office/drawing/2014/main" id="{3996073D-6C1C-9DB4-EB8D-638A07A93649}"/>
              </a:ext>
            </a:extLst>
          </p:cNvPr>
          <p:cNvSpPr>
            <a:spLocks noGrp="1"/>
          </p:cNvSpPr>
          <p:nvPr>
            <p:ph sz="quarter" idx="11"/>
          </p:nvPr>
        </p:nvSpPr>
        <p:spPr>
          <a:xfrm>
            <a:off x="479425" y="1568450"/>
            <a:ext cx="11231563" cy="4451350"/>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Espace réservé du pied de page 4">
            <a:extLst>
              <a:ext uri="{FF2B5EF4-FFF2-40B4-BE49-F238E27FC236}">
                <a16:creationId xmlns:a16="http://schemas.microsoft.com/office/drawing/2014/main" id="{50C62547-32AA-40E6-F984-6D3ACD228FC6}"/>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3" name="Text Placeholder 1">
            <a:extLst>
              <a:ext uri="{FF2B5EF4-FFF2-40B4-BE49-F238E27FC236}">
                <a16:creationId xmlns:a16="http://schemas.microsoft.com/office/drawing/2014/main" id="{36FA62EC-E61C-3614-7534-955433720A92}"/>
              </a:ext>
            </a:extLst>
          </p:cNvPr>
          <p:cNvSpPr>
            <a:spLocks noGrp="1"/>
          </p:cNvSpPr>
          <p:nvPr>
            <p:ph type="body" sz="quarter" idx="13" hasCustomPrompt="1"/>
            <p:custDataLst>
              <p:tags r:id="rId3"/>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custDataLst>
      <p:tags r:id="rId1"/>
    </p:custDataLst>
    <p:extLst>
      <p:ext uri="{BB962C8B-B14F-4D97-AF65-F5344CB8AC3E}">
        <p14:creationId xmlns:p14="http://schemas.microsoft.com/office/powerpoint/2010/main" val="2140478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ouble bloc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5398345-5A2F-75C9-D9BA-7B74D41D9057}"/>
              </a:ext>
            </a:extLst>
          </p:cNvPr>
          <p:cNvGraphicFramePr>
            <a:graphicFrameLocks/>
          </p:cNvGraphicFramePr>
          <p:nvPr userDrawn="1">
            <p:custDataLst>
              <p:tags r:id="rId2"/>
            </p:custDataLst>
            <p:extLst>
              <p:ext uri="{D42A27DB-BD31-4B8C-83A1-F6EECF244321}">
                <p14:modId xmlns:p14="http://schemas.microsoft.com/office/powerpoint/2010/main" val="24964022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5" name="think-cell data - do not delete" hidden="1">
                        <a:extLst>
                          <a:ext uri="{FF2B5EF4-FFF2-40B4-BE49-F238E27FC236}">
                            <a16:creationId xmlns:a16="http://schemas.microsoft.com/office/drawing/2014/main" id="{05398345-5A2F-75C9-D9BA-7B74D41D905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Note de bas de page </a:t>
            </a:r>
            <a:br>
              <a:rPr lang="fr-FR"/>
            </a:br>
            <a:r>
              <a:rPr lang="fr-FR"/>
              <a:t>2 lignes max</a:t>
            </a:r>
          </a:p>
        </p:txBody>
      </p:sp>
      <p:sp>
        <p:nvSpPr>
          <p:cNvPr id="6" name="Titre 1">
            <a:extLst>
              <a:ext uri="{FF2B5EF4-FFF2-40B4-BE49-F238E27FC236}">
                <a16:creationId xmlns:a16="http://schemas.microsoft.com/office/drawing/2014/main" id="{51C22A15-2126-ECB5-69A3-5B1596E1C187}"/>
              </a:ext>
            </a:extLst>
          </p:cNvPr>
          <p:cNvSpPr>
            <a:spLocks noGrp="1"/>
          </p:cNvSpPr>
          <p:nvPr>
            <p:ph type="ctrTitle" hasCustomPrompt="1"/>
          </p:nvPr>
        </p:nvSpPr>
        <p:spPr>
          <a:xfrm>
            <a:off x="479423" y="462279"/>
            <a:ext cx="11231565"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9" name="Espace réservé du contenu 7">
            <a:extLst>
              <a:ext uri="{FF2B5EF4-FFF2-40B4-BE49-F238E27FC236}">
                <a16:creationId xmlns:a16="http://schemas.microsoft.com/office/drawing/2014/main" id="{3996073D-6C1C-9DB4-EB8D-638A07A93649}"/>
              </a:ext>
            </a:extLst>
          </p:cNvPr>
          <p:cNvSpPr>
            <a:spLocks noGrp="1"/>
          </p:cNvSpPr>
          <p:nvPr>
            <p:ph sz="quarter" idx="11"/>
          </p:nvPr>
        </p:nvSpPr>
        <p:spPr>
          <a:xfrm>
            <a:off x="479425" y="1568450"/>
            <a:ext cx="5497513" cy="4451350"/>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7">
            <a:extLst>
              <a:ext uri="{FF2B5EF4-FFF2-40B4-BE49-F238E27FC236}">
                <a16:creationId xmlns:a16="http://schemas.microsoft.com/office/drawing/2014/main" id="{460D9AA5-01F5-D055-9B9A-5E3B1CDEE575}"/>
              </a:ext>
            </a:extLst>
          </p:cNvPr>
          <p:cNvSpPr>
            <a:spLocks noGrp="1"/>
          </p:cNvSpPr>
          <p:nvPr>
            <p:ph sz="quarter" idx="12"/>
          </p:nvPr>
        </p:nvSpPr>
        <p:spPr>
          <a:xfrm>
            <a:off x="6215062" y="1568450"/>
            <a:ext cx="5497513" cy="4451350"/>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Espace réservé du pied de page 4">
            <a:extLst>
              <a:ext uri="{FF2B5EF4-FFF2-40B4-BE49-F238E27FC236}">
                <a16:creationId xmlns:a16="http://schemas.microsoft.com/office/drawing/2014/main" id="{D4CB3897-8925-AA94-A60E-C65CB53F9B8B}"/>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3" name="Text Placeholder 1">
            <a:extLst>
              <a:ext uri="{FF2B5EF4-FFF2-40B4-BE49-F238E27FC236}">
                <a16:creationId xmlns:a16="http://schemas.microsoft.com/office/drawing/2014/main" id="{0F5C32D2-104D-3F64-E535-D9119E0FDD51}"/>
              </a:ext>
            </a:extLst>
          </p:cNvPr>
          <p:cNvSpPr>
            <a:spLocks noGrp="1"/>
          </p:cNvSpPr>
          <p:nvPr>
            <p:ph type="body" sz="quarter" idx="13" hasCustomPrompt="1"/>
            <p:custDataLst>
              <p:tags r:id="rId3"/>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custDataLst>
      <p:tags r:id="rId1"/>
    </p:custDataLst>
    <p:extLst>
      <p:ext uri="{BB962C8B-B14F-4D97-AF65-F5344CB8AC3E}">
        <p14:creationId xmlns:p14="http://schemas.microsoft.com/office/powerpoint/2010/main" val="1747099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3_Triple bloc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ACF5929-7A4C-A3C4-ABC5-E28C975B3B1F}"/>
              </a:ext>
            </a:extLst>
          </p:cNvPr>
          <p:cNvGraphicFramePr>
            <a:graphicFrameLocks/>
          </p:cNvGraphicFramePr>
          <p:nvPr userDrawn="1">
            <p:custDataLst>
              <p:tags r:id="rId2"/>
            </p:custDataLst>
            <p:extLst>
              <p:ext uri="{D42A27DB-BD31-4B8C-83A1-F6EECF244321}">
                <p14:modId xmlns:p14="http://schemas.microsoft.com/office/powerpoint/2010/main" val="899575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5" name="think-cell data - do not delete" hidden="1">
                        <a:extLst>
                          <a:ext uri="{FF2B5EF4-FFF2-40B4-BE49-F238E27FC236}">
                            <a16:creationId xmlns:a16="http://schemas.microsoft.com/office/drawing/2014/main" id="{BACF5929-7A4C-A3C4-ABC5-E28C975B3B1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Note de bas de page </a:t>
            </a:r>
            <a:br>
              <a:rPr lang="fr-FR"/>
            </a:br>
            <a:r>
              <a:rPr lang="fr-FR"/>
              <a:t>2 lignes max</a:t>
            </a:r>
          </a:p>
        </p:txBody>
      </p:sp>
      <p:sp>
        <p:nvSpPr>
          <p:cNvPr id="6" name="Titre 1">
            <a:extLst>
              <a:ext uri="{FF2B5EF4-FFF2-40B4-BE49-F238E27FC236}">
                <a16:creationId xmlns:a16="http://schemas.microsoft.com/office/drawing/2014/main" id="{51C22A15-2126-ECB5-69A3-5B1596E1C187}"/>
              </a:ext>
            </a:extLst>
          </p:cNvPr>
          <p:cNvSpPr>
            <a:spLocks noGrp="1"/>
          </p:cNvSpPr>
          <p:nvPr>
            <p:ph type="ctrTitle" hasCustomPrompt="1"/>
          </p:nvPr>
        </p:nvSpPr>
        <p:spPr>
          <a:xfrm>
            <a:off x="479423" y="462279"/>
            <a:ext cx="11231565"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9" name="Espace réservé du contenu 7">
            <a:extLst>
              <a:ext uri="{FF2B5EF4-FFF2-40B4-BE49-F238E27FC236}">
                <a16:creationId xmlns:a16="http://schemas.microsoft.com/office/drawing/2014/main" id="{3996073D-6C1C-9DB4-EB8D-638A07A93649}"/>
              </a:ext>
            </a:extLst>
          </p:cNvPr>
          <p:cNvSpPr>
            <a:spLocks noGrp="1"/>
          </p:cNvSpPr>
          <p:nvPr>
            <p:ph sz="quarter" idx="11"/>
          </p:nvPr>
        </p:nvSpPr>
        <p:spPr>
          <a:xfrm>
            <a:off x="479425" y="1568450"/>
            <a:ext cx="3584787" cy="4451350"/>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7">
            <a:extLst>
              <a:ext uri="{FF2B5EF4-FFF2-40B4-BE49-F238E27FC236}">
                <a16:creationId xmlns:a16="http://schemas.microsoft.com/office/drawing/2014/main" id="{460D9AA5-01F5-D055-9B9A-5E3B1CDEE575}"/>
              </a:ext>
            </a:extLst>
          </p:cNvPr>
          <p:cNvSpPr>
            <a:spLocks noGrp="1"/>
          </p:cNvSpPr>
          <p:nvPr>
            <p:ph sz="quarter" idx="12"/>
          </p:nvPr>
        </p:nvSpPr>
        <p:spPr>
          <a:xfrm>
            <a:off x="4289638" y="1568450"/>
            <a:ext cx="3584787" cy="4451350"/>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contenu 7">
            <a:extLst>
              <a:ext uri="{FF2B5EF4-FFF2-40B4-BE49-F238E27FC236}">
                <a16:creationId xmlns:a16="http://schemas.microsoft.com/office/drawing/2014/main" id="{4FBEE42A-2AD5-CD51-3E16-E245D393D959}"/>
              </a:ext>
            </a:extLst>
          </p:cNvPr>
          <p:cNvSpPr>
            <a:spLocks noGrp="1"/>
          </p:cNvSpPr>
          <p:nvPr>
            <p:ph sz="quarter" idx="13"/>
          </p:nvPr>
        </p:nvSpPr>
        <p:spPr>
          <a:xfrm>
            <a:off x="8130962" y="1568450"/>
            <a:ext cx="3584787" cy="4451350"/>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Espace réservé du pied de page 4">
            <a:extLst>
              <a:ext uri="{FF2B5EF4-FFF2-40B4-BE49-F238E27FC236}">
                <a16:creationId xmlns:a16="http://schemas.microsoft.com/office/drawing/2014/main" id="{A41EF9D5-9FC6-40B6-F02D-6532028B2FFF}"/>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3" name="Text Placeholder 1">
            <a:extLst>
              <a:ext uri="{FF2B5EF4-FFF2-40B4-BE49-F238E27FC236}">
                <a16:creationId xmlns:a16="http://schemas.microsoft.com/office/drawing/2014/main" id="{1712ABEE-3131-8FE9-F451-F953981612B4}"/>
              </a:ext>
            </a:extLst>
          </p:cNvPr>
          <p:cNvSpPr>
            <a:spLocks noGrp="1"/>
          </p:cNvSpPr>
          <p:nvPr>
            <p:ph type="body" sz="quarter" idx="14" hasCustomPrompt="1"/>
            <p:custDataLst>
              <p:tags r:id="rId3"/>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custDataLst>
      <p:tags r:id="rId1"/>
    </p:custDataLst>
    <p:extLst>
      <p:ext uri="{BB962C8B-B14F-4D97-AF65-F5344CB8AC3E}">
        <p14:creationId xmlns:p14="http://schemas.microsoft.com/office/powerpoint/2010/main" val="126389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4_Zone de texte et bloc">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408ACD97-AA45-2597-23EC-DF1DF56ED011}"/>
              </a:ext>
            </a:extLst>
          </p:cNvPr>
          <p:cNvGraphicFramePr>
            <a:graphicFrameLocks/>
          </p:cNvGraphicFramePr>
          <p:nvPr userDrawn="1">
            <p:custDataLst>
              <p:tags r:id="rId2"/>
            </p:custDataLst>
            <p:extLst>
              <p:ext uri="{D42A27DB-BD31-4B8C-83A1-F6EECF244321}">
                <p14:modId xmlns:p14="http://schemas.microsoft.com/office/powerpoint/2010/main" val="41061498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7" name="think-cell data - do not delete" hidden="1">
                        <a:extLst>
                          <a:ext uri="{FF2B5EF4-FFF2-40B4-BE49-F238E27FC236}">
                            <a16:creationId xmlns:a16="http://schemas.microsoft.com/office/drawing/2014/main" id="{408ACD97-AA45-2597-23EC-DF1DF56ED01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2"/>
                </a:solidFill>
                <a:latin typeface="Segoe UI" panose="020B0502040204020203" pitchFamily="34" charset="0"/>
                <a:ea typeface="+mn-ea"/>
                <a:cs typeface="Segoe UI" panose="020B0502040204020203" pitchFamily="34" charset="0"/>
              </a:defRPr>
            </a:lvl1pPr>
          </a:lstStyle>
          <a:p>
            <a:pPr lvl="0"/>
            <a:r>
              <a:rPr lang="fr-FR"/>
              <a:t>Note de bas de page </a:t>
            </a:r>
            <a:br>
              <a:rPr lang="fr-FR"/>
            </a:br>
            <a:r>
              <a:rPr lang="fr-FR"/>
              <a:t>2 lignes max</a:t>
            </a:r>
          </a:p>
        </p:txBody>
      </p:sp>
      <p:sp>
        <p:nvSpPr>
          <p:cNvPr id="6" name="Titre 1">
            <a:extLst>
              <a:ext uri="{FF2B5EF4-FFF2-40B4-BE49-F238E27FC236}">
                <a16:creationId xmlns:a16="http://schemas.microsoft.com/office/drawing/2014/main" id="{51C22A15-2126-ECB5-69A3-5B1596E1C187}"/>
              </a:ext>
            </a:extLst>
          </p:cNvPr>
          <p:cNvSpPr>
            <a:spLocks noGrp="1"/>
          </p:cNvSpPr>
          <p:nvPr>
            <p:ph type="ctrTitle" hasCustomPrompt="1"/>
          </p:nvPr>
        </p:nvSpPr>
        <p:spPr>
          <a:xfrm>
            <a:off x="479423" y="462278"/>
            <a:ext cx="11231565"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4" name="Espace réservé du contenu 7">
            <a:extLst>
              <a:ext uri="{FF2B5EF4-FFF2-40B4-BE49-F238E27FC236}">
                <a16:creationId xmlns:a16="http://schemas.microsoft.com/office/drawing/2014/main" id="{460D9AA5-01F5-D055-9B9A-5E3B1CDEE575}"/>
              </a:ext>
            </a:extLst>
          </p:cNvPr>
          <p:cNvSpPr>
            <a:spLocks noGrp="1"/>
          </p:cNvSpPr>
          <p:nvPr>
            <p:ph sz="quarter" idx="12"/>
          </p:nvPr>
        </p:nvSpPr>
        <p:spPr>
          <a:xfrm>
            <a:off x="6215062" y="1568450"/>
            <a:ext cx="5497513" cy="4451350"/>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Espace réservé du texte 2">
            <a:extLst>
              <a:ext uri="{FF2B5EF4-FFF2-40B4-BE49-F238E27FC236}">
                <a16:creationId xmlns:a16="http://schemas.microsoft.com/office/drawing/2014/main" id="{6A82BC22-ADA4-80AE-3EC0-A7A934734A7D}"/>
              </a:ext>
            </a:extLst>
          </p:cNvPr>
          <p:cNvSpPr>
            <a:spLocks noGrp="1"/>
          </p:cNvSpPr>
          <p:nvPr>
            <p:ph type="body" sz="quarter" idx="13"/>
          </p:nvPr>
        </p:nvSpPr>
        <p:spPr>
          <a:xfrm>
            <a:off x="479424" y="1578553"/>
            <a:ext cx="5497513" cy="444124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pied de page 4">
            <a:extLst>
              <a:ext uri="{FF2B5EF4-FFF2-40B4-BE49-F238E27FC236}">
                <a16:creationId xmlns:a16="http://schemas.microsoft.com/office/drawing/2014/main" id="{AE50D82E-6DC5-0C20-46FD-E7B6AC428477}"/>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5" name="Text Placeholder 1">
            <a:extLst>
              <a:ext uri="{FF2B5EF4-FFF2-40B4-BE49-F238E27FC236}">
                <a16:creationId xmlns:a16="http://schemas.microsoft.com/office/drawing/2014/main" id="{EBD49EA8-CFD3-EE68-6959-29462C1991B1}"/>
              </a:ext>
            </a:extLst>
          </p:cNvPr>
          <p:cNvSpPr>
            <a:spLocks noGrp="1"/>
          </p:cNvSpPr>
          <p:nvPr>
            <p:ph type="body" sz="quarter" idx="14" hasCustomPrompt="1"/>
            <p:custDataLst>
              <p:tags r:id="rId3"/>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custDataLst>
      <p:tags r:id="rId1"/>
    </p:custDataLst>
    <p:extLst>
      <p:ext uri="{BB962C8B-B14F-4D97-AF65-F5344CB8AC3E}">
        <p14:creationId xmlns:p14="http://schemas.microsoft.com/office/powerpoint/2010/main" val="35548899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5_Zone de texte 2/3 et bloc">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AE0CDE2-9FCA-2F3B-9769-0416C09A092A}"/>
              </a:ext>
            </a:extLst>
          </p:cNvPr>
          <p:cNvGraphicFramePr>
            <a:graphicFrameLocks/>
          </p:cNvGraphicFramePr>
          <p:nvPr userDrawn="1">
            <p:custDataLst>
              <p:tags r:id="rId2"/>
            </p:custDataLst>
            <p:extLst>
              <p:ext uri="{D42A27DB-BD31-4B8C-83A1-F6EECF244321}">
                <p14:modId xmlns:p14="http://schemas.microsoft.com/office/powerpoint/2010/main" val="26521082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7" name="think-cell data - do not delete" hidden="1">
                        <a:extLst>
                          <a:ext uri="{FF2B5EF4-FFF2-40B4-BE49-F238E27FC236}">
                            <a16:creationId xmlns:a16="http://schemas.microsoft.com/office/drawing/2014/main" id="{1AE0CDE2-9FCA-2F3B-9769-0416C09A092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Note de bas de page </a:t>
            </a:r>
            <a:br>
              <a:rPr lang="fr-FR"/>
            </a:br>
            <a:r>
              <a:rPr lang="fr-FR"/>
              <a:t>2 lignes max</a:t>
            </a:r>
          </a:p>
        </p:txBody>
      </p:sp>
      <p:sp>
        <p:nvSpPr>
          <p:cNvPr id="6" name="Titre 1">
            <a:extLst>
              <a:ext uri="{FF2B5EF4-FFF2-40B4-BE49-F238E27FC236}">
                <a16:creationId xmlns:a16="http://schemas.microsoft.com/office/drawing/2014/main" id="{51C22A15-2126-ECB5-69A3-5B1596E1C187}"/>
              </a:ext>
            </a:extLst>
          </p:cNvPr>
          <p:cNvSpPr>
            <a:spLocks noGrp="1"/>
          </p:cNvSpPr>
          <p:nvPr>
            <p:ph type="ctrTitle" hasCustomPrompt="1"/>
          </p:nvPr>
        </p:nvSpPr>
        <p:spPr>
          <a:xfrm>
            <a:off x="479423" y="462280"/>
            <a:ext cx="7403043"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4" name="Espace réservé du contenu 7">
            <a:extLst>
              <a:ext uri="{FF2B5EF4-FFF2-40B4-BE49-F238E27FC236}">
                <a16:creationId xmlns:a16="http://schemas.microsoft.com/office/drawing/2014/main" id="{460D9AA5-01F5-D055-9B9A-5E3B1CDEE575}"/>
              </a:ext>
            </a:extLst>
          </p:cNvPr>
          <p:cNvSpPr>
            <a:spLocks noGrp="1"/>
          </p:cNvSpPr>
          <p:nvPr>
            <p:ph sz="quarter" idx="12"/>
          </p:nvPr>
        </p:nvSpPr>
        <p:spPr>
          <a:xfrm>
            <a:off x="8120063" y="462280"/>
            <a:ext cx="3592512" cy="5557520"/>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Espace réservé du texte 2">
            <a:extLst>
              <a:ext uri="{FF2B5EF4-FFF2-40B4-BE49-F238E27FC236}">
                <a16:creationId xmlns:a16="http://schemas.microsoft.com/office/drawing/2014/main" id="{6A82BC22-ADA4-80AE-3EC0-A7A934734A7D}"/>
              </a:ext>
            </a:extLst>
          </p:cNvPr>
          <p:cNvSpPr>
            <a:spLocks noGrp="1"/>
          </p:cNvSpPr>
          <p:nvPr>
            <p:ph type="body" sz="quarter" idx="13"/>
          </p:nvPr>
        </p:nvSpPr>
        <p:spPr>
          <a:xfrm>
            <a:off x="479424" y="1578553"/>
            <a:ext cx="7403042" cy="444124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pied de page 4">
            <a:extLst>
              <a:ext uri="{FF2B5EF4-FFF2-40B4-BE49-F238E27FC236}">
                <a16:creationId xmlns:a16="http://schemas.microsoft.com/office/drawing/2014/main" id="{3F286887-83F0-08EE-D80C-F624D6B05132}"/>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5" name="Text Placeholder 1">
            <a:extLst>
              <a:ext uri="{FF2B5EF4-FFF2-40B4-BE49-F238E27FC236}">
                <a16:creationId xmlns:a16="http://schemas.microsoft.com/office/drawing/2014/main" id="{E5B8FF1A-24B2-D757-93DF-D8DC6C9C92FC}"/>
              </a:ext>
            </a:extLst>
          </p:cNvPr>
          <p:cNvSpPr>
            <a:spLocks noGrp="1"/>
          </p:cNvSpPr>
          <p:nvPr>
            <p:ph type="body" sz="quarter" idx="14" hasCustomPrompt="1"/>
            <p:custDataLst>
              <p:tags r:id="rId3"/>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custDataLst>
      <p:tags r:id="rId1"/>
    </p:custDataLst>
    <p:extLst>
      <p:ext uri="{BB962C8B-B14F-4D97-AF65-F5344CB8AC3E}">
        <p14:creationId xmlns:p14="http://schemas.microsoft.com/office/powerpoint/2010/main" val="22621212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0_CV disposition 1">
    <p:spTree>
      <p:nvGrpSpPr>
        <p:cNvPr id="1" name=""/>
        <p:cNvGrpSpPr/>
        <p:nvPr/>
      </p:nvGrpSpPr>
      <p:grpSpPr>
        <a:xfrm>
          <a:off x="0" y="0"/>
          <a:ext cx="0" cy="0"/>
          <a:chOff x="0" y="0"/>
          <a:chExt cx="0" cy="0"/>
        </a:xfrm>
      </p:grpSpPr>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Note de bas de page</a:t>
            </a:r>
            <a:br>
              <a:rPr lang="fr-FR"/>
            </a:br>
            <a:r>
              <a:rPr lang="fr-FR"/>
              <a:t>2 lignes max</a:t>
            </a:r>
          </a:p>
        </p:txBody>
      </p:sp>
      <p:sp>
        <p:nvSpPr>
          <p:cNvPr id="11" name="Espace réservé pour une image  10">
            <a:extLst>
              <a:ext uri="{FF2B5EF4-FFF2-40B4-BE49-F238E27FC236}">
                <a16:creationId xmlns:a16="http://schemas.microsoft.com/office/drawing/2014/main" id="{800A6EA6-B365-FCC8-7084-576B177C0D2E}"/>
              </a:ext>
            </a:extLst>
          </p:cNvPr>
          <p:cNvSpPr>
            <a:spLocks noGrp="1"/>
          </p:cNvSpPr>
          <p:nvPr>
            <p:ph type="pic" sz="quarter" idx="11"/>
          </p:nvPr>
        </p:nvSpPr>
        <p:spPr>
          <a:xfrm>
            <a:off x="493396" y="457201"/>
            <a:ext cx="1512358" cy="1302176"/>
          </a:xfrm>
          <a:prstGeom prst="parallelogram">
            <a:avLst>
              <a:gd name="adj" fmla="val 27194"/>
            </a:avLst>
          </a:prstGeom>
          <a:solidFill>
            <a:schemeClr val="bg1">
              <a:lumMod val="95000"/>
            </a:schemeClr>
          </a:solidFill>
        </p:spPr>
        <p:txBody>
          <a:bodyPr>
            <a:noAutofit/>
          </a:bodyPr>
          <a:lstStyle/>
          <a:p>
            <a:r>
              <a:rPr lang="fr-FR"/>
              <a:t>Cliquez sur l'icône pour ajouter une image</a:t>
            </a:r>
          </a:p>
        </p:txBody>
      </p:sp>
      <p:sp>
        <p:nvSpPr>
          <p:cNvPr id="12" name="Espace réservé du texte 2">
            <a:extLst>
              <a:ext uri="{FF2B5EF4-FFF2-40B4-BE49-F238E27FC236}">
                <a16:creationId xmlns:a16="http://schemas.microsoft.com/office/drawing/2014/main" id="{A3690587-A919-E4E8-8900-B4538A9B50C5}"/>
              </a:ext>
            </a:extLst>
          </p:cNvPr>
          <p:cNvSpPr>
            <a:spLocks noGrp="1"/>
          </p:cNvSpPr>
          <p:nvPr>
            <p:ph type="body" sz="quarter" idx="13" hasCustomPrompt="1"/>
          </p:nvPr>
        </p:nvSpPr>
        <p:spPr>
          <a:xfrm>
            <a:off x="2777424" y="1909452"/>
            <a:ext cx="2045598" cy="1026160"/>
          </a:xfrm>
          <a:solidFill>
            <a:schemeClr val="bg1">
              <a:lumMod val="95000"/>
            </a:schemeClr>
          </a:solidFill>
        </p:spPr>
        <p:txBody>
          <a:bodyPr lIns="144000" tIns="108000" rIns="144000" bIns="108000">
            <a:noAutofit/>
          </a:bodyPr>
          <a:lstStyle>
            <a:lvl1pPr>
              <a:defRPr lang="fr-FR" sz="1100" b="0" kern="1200" dirty="0" smtClean="0">
                <a:solidFill>
                  <a:schemeClr val="tx1"/>
                </a:solidFill>
                <a:latin typeface="+mj-lt"/>
                <a:ea typeface="+mn-ea"/>
                <a:cs typeface="+mn-cs"/>
              </a:defRPr>
            </a:lvl1pPr>
            <a:lvl2pPr>
              <a:defRPr sz="800">
                <a:solidFill>
                  <a:schemeClr val="tx1"/>
                </a:solidFill>
              </a:defRPr>
            </a:lvl2pPr>
            <a:lvl3pPr>
              <a:defRPr sz="800"/>
            </a:lvl3pPr>
            <a:lvl4pPr>
              <a:defRPr sz="800"/>
            </a:lvl4pPr>
            <a:lvl5pPr>
              <a:defRPr sz="800"/>
            </a:lvl5pPr>
          </a:lstStyle>
          <a:p>
            <a:pPr marL="0" lvl="0" indent="0" algn="l" defTabSz="914400" rtl="0" eaLnBrk="1" latinLnBrk="0" hangingPunct="1">
              <a:lnSpc>
                <a:spcPct val="90000"/>
              </a:lnSpc>
              <a:spcBef>
                <a:spcPts val="600"/>
              </a:spcBef>
              <a:buFont typeface="Arial" panose="020B0604020202020204" pitchFamily="34" charset="0"/>
              <a:buNone/>
            </a:pPr>
            <a:r>
              <a:rPr lang="fr-FR"/>
              <a:t>Compétences</a:t>
            </a:r>
          </a:p>
          <a:p>
            <a:pPr lvl="1"/>
            <a:r>
              <a:rPr lang="fr-FR"/>
              <a:t>XXXX</a:t>
            </a:r>
            <a:br>
              <a:rPr lang="fr-FR"/>
            </a:br>
            <a:r>
              <a:rPr lang="fr-FR"/>
              <a:t>XXX</a:t>
            </a:r>
          </a:p>
        </p:txBody>
      </p:sp>
      <p:sp>
        <p:nvSpPr>
          <p:cNvPr id="13" name="Espace réservé du texte 2">
            <a:extLst>
              <a:ext uri="{FF2B5EF4-FFF2-40B4-BE49-F238E27FC236}">
                <a16:creationId xmlns:a16="http://schemas.microsoft.com/office/drawing/2014/main" id="{ECB25ADC-EF5B-FEE4-8FA1-F1CCE3596F76}"/>
              </a:ext>
            </a:extLst>
          </p:cNvPr>
          <p:cNvSpPr>
            <a:spLocks noGrp="1"/>
          </p:cNvSpPr>
          <p:nvPr>
            <p:ph type="body" sz="quarter" idx="14" hasCustomPrompt="1"/>
          </p:nvPr>
        </p:nvSpPr>
        <p:spPr>
          <a:xfrm>
            <a:off x="5070660" y="1909452"/>
            <a:ext cx="2045598" cy="1026160"/>
          </a:xfrm>
          <a:solidFill>
            <a:schemeClr val="bg1">
              <a:lumMod val="95000"/>
            </a:schemeClr>
          </a:solidFill>
        </p:spPr>
        <p:txBody>
          <a:bodyPr lIns="144000" tIns="108000" rIns="144000" bIns="108000">
            <a:noAutofit/>
          </a:bodyPr>
          <a:lstStyle>
            <a:lvl1pPr>
              <a:defRPr lang="fr-FR" sz="1100" b="0" kern="1200" dirty="0" smtClean="0">
                <a:solidFill>
                  <a:schemeClr val="tx1"/>
                </a:solidFill>
                <a:latin typeface="+mj-lt"/>
                <a:ea typeface="+mn-ea"/>
                <a:cs typeface="+mn-cs"/>
              </a:defRPr>
            </a:lvl1pPr>
            <a:lvl2pPr>
              <a:defRPr sz="800">
                <a:solidFill>
                  <a:schemeClr val="tx1"/>
                </a:solidFill>
              </a:defRPr>
            </a:lvl2pPr>
            <a:lvl3pPr>
              <a:defRPr sz="800"/>
            </a:lvl3pPr>
            <a:lvl4pPr>
              <a:defRPr sz="800"/>
            </a:lvl4pPr>
            <a:lvl5pPr>
              <a:defRPr sz="800"/>
            </a:lvl5pPr>
          </a:lstStyle>
          <a:p>
            <a:pPr marL="0" lvl="0" indent="0" algn="l" defTabSz="914400" rtl="0" eaLnBrk="1" latinLnBrk="0" hangingPunct="1">
              <a:lnSpc>
                <a:spcPct val="90000"/>
              </a:lnSpc>
              <a:spcBef>
                <a:spcPts val="600"/>
              </a:spcBef>
              <a:buFont typeface="Arial" panose="020B0604020202020204" pitchFamily="34" charset="0"/>
              <a:buNone/>
            </a:pPr>
            <a:r>
              <a:rPr lang="fr-FR"/>
              <a:t>Expériences professionnelles</a:t>
            </a:r>
          </a:p>
          <a:p>
            <a:pPr lvl="1"/>
            <a:r>
              <a:rPr lang="fr-FR"/>
              <a:t>XXXX</a:t>
            </a:r>
            <a:br>
              <a:rPr lang="fr-FR"/>
            </a:br>
            <a:r>
              <a:rPr lang="fr-FR"/>
              <a:t>XXX</a:t>
            </a:r>
          </a:p>
        </p:txBody>
      </p:sp>
      <p:sp>
        <p:nvSpPr>
          <p:cNvPr id="14" name="Espace réservé du texte 2">
            <a:extLst>
              <a:ext uri="{FF2B5EF4-FFF2-40B4-BE49-F238E27FC236}">
                <a16:creationId xmlns:a16="http://schemas.microsoft.com/office/drawing/2014/main" id="{8E8FF748-7528-89EA-81E1-B14EE7493F5E}"/>
              </a:ext>
            </a:extLst>
          </p:cNvPr>
          <p:cNvSpPr>
            <a:spLocks noGrp="1"/>
          </p:cNvSpPr>
          <p:nvPr>
            <p:ph type="body" sz="quarter" idx="15" hasCustomPrompt="1"/>
          </p:nvPr>
        </p:nvSpPr>
        <p:spPr>
          <a:xfrm>
            <a:off x="7363897" y="1909452"/>
            <a:ext cx="2045598" cy="1026160"/>
          </a:xfrm>
          <a:solidFill>
            <a:schemeClr val="bg1">
              <a:lumMod val="95000"/>
            </a:schemeClr>
          </a:solidFill>
        </p:spPr>
        <p:txBody>
          <a:bodyPr lIns="144000" tIns="108000" rIns="144000" bIns="108000">
            <a:noAutofit/>
          </a:bodyPr>
          <a:lstStyle>
            <a:lvl1pPr>
              <a:defRPr lang="fr-FR" sz="1100" b="0" kern="1200" dirty="0" smtClean="0">
                <a:solidFill>
                  <a:schemeClr val="tx1"/>
                </a:solidFill>
                <a:latin typeface="+mj-lt"/>
                <a:ea typeface="+mn-ea"/>
                <a:cs typeface="+mn-cs"/>
              </a:defRPr>
            </a:lvl1pPr>
            <a:lvl2pPr>
              <a:defRPr sz="800">
                <a:solidFill>
                  <a:schemeClr val="tx1"/>
                </a:solidFill>
              </a:defRPr>
            </a:lvl2pPr>
            <a:lvl3pPr>
              <a:defRPr sz="800"/>
            </a:lvl3pPr>
            <a:lvl4pPr>
              <a:defRPr sz="800"/>
            </a:lvl4pPr>
            <a:lvl5pPr>
              <a:defRPr sz="800"/>
            </a:lvl5pPr>
          </a:lstStyle>
          <a:p>
            <a:pPr marL="0" lvl="0" indent="0" algn="l" defTabSz="914400" rtl="0" eaLnBrk="1" latinLnBrk="0" hangingPunct="1">
              <a:lnSpc>
                <a:spcPct val="90000"/>
              </a:lnSpc>
              <a:spcBef>
                <a:spcPts val="600"/>
              </a:spcBef>
              <a:buFont typeface="Arial" panose="020B0604020202020204" pitchFamily="34" charset="0"/>
              <a:buNone/>
            </a:pPr>
            <a:r>
              <a:rPr lang="fr-FR"/>
              <a:t>Diplômes</a:t>
            </a:r>
          </a:p>
          <a:p>
            <a:pPr lvl="1"/>
            <a:r>
              <a:rPr lang="fr-FR"/>
              <a:t>XXXX</a:t>
            </a:r>
            <a:br>
              <a:rPr lang="fr-FR"/>
            </a:br>
            <a:r>
              <a:rPr lang="fr-FR"/>
              <a:t>XXX</a:t>
            </a:r>
          </a:p>
        </p:txBody>
      </p:sp>
      <p:sp>
        <p:nvSpPr>
          <p:cNvPr id="15" name="Espace réservé du texte 2">
            <a:extLst>
              <a:ext uri="{FF2B5EF4-FFF2-40B4-BE49-F238E27FC236}">
                <a16:creationId xmlns:a16="http://schemas.microsoft.com/office/drawing/2014/main" id="{698BFD1C-78BF-F49F-35BE-D9ADFDCD7A5B}"/>
              </a:ext>
            </a:extLst>
          </p:cNvPr>
          <p:cNvSpPr>
            <a:spLocks noGrp="1"/>
          </p:cNvSpPr>
          <p:nvPr>
            <p:ph type="body" sz="quarter" idx="16" hasCustomPrompt="1"/>
          </p:nvPr>
        </p:nvSpPr>
        <p:spPr>
          <a:xfrm>
            <a:off x="9657134" y="1909452"/>
            <a:ext cx="2045598" cy="1026160"/>
          </a:xfrm>
          <a:solidFill>
            <a:schemeClr val="bg1">
              <a:lumMod val="95000"/>
            </a:schemeClr>
          </a:solidFill>
        </p:spPr>
        <p:txBody>
          <a:bodyPr lIns="144000" tIns="108000" rIns="144000" bIns="108000">
            <a:noAutofit/>
          </a:bodyPr>
          <a:lstStyle>
            <a:lvl1pPr>
              <a:defRPr lang="fr-FR" sz="1100" b="0" kern="1200" dirty="0" smtClean="0">
                <a:solidFill>
                  <a:schemeClr val="tx1"/>
                </a:solidFill>
                <a:latin typeface="+mj-lt"/>
                <a:ea typeface="+mn-ea"/>
                <a:cs typeface="+mn-cs"/>
              </a:defRPr>
            </a:lvl1pPr>
            <a:lvl2pPr>
              <a:defRPr sz="800">
                <a:solidFill>
                  <a:schemeClr val="tx1"/>
                </a:solidFill>
              </a:defRPr>
            </a:lvl2pPr>
            <a:lvl3pPr>
              <a:defRPr sz="800"/>
            </a:lvl3pPr>
            <a:lvl4pPr>
              <a:defRPr sz="800"/>
            </a:lvl4pPr>
            <a:lvl5pPr>
              <a:defRPr sz="800"/>
            </a:lvl5pPr>
          </a:lstStyle>
          <a:p>
            <a:pPr marL="0" lvl="0" indent="0" algn="l" defTabSz="914400" rtl="0" eaLnBrk="1" latinLnBrk="0" hangingPunct="1">
              <a:lnSpc>
                <a:spcPct val="90000"/>
              </a:lnSpc>
              <a:spcBef>
                <a:spcPts val="600"/>
              </a:spcBef>
              <a:buFont typeface="Arial" panose="020B0604020202020204" pitchFamily="34" charset="0"/>
              <a:buNone/>
            </a:pPr>
            <a:r>
              <a:rPr lang="fr-FR"/>
              <a:t>Formation complémentaire</a:t>
            </a:r>
          </a:p>
          <a:p>
            <a:pPr lvl="1"/>
            <a:r>
              <a:rPr lang="fr-FR"/>
              <a:t>XXXX</a:t>
            </a:r>
            <a:br>
              <a:rPr lang="fr-FR"/>
            </a:br>
            <a:r>
              <a:rPr lang="fr-FR"/>
              <a:t>XXX</a:t>
            </a:r>
          </a:p>
        </p:txBody>
      </p:sp>
      <p:sp>
        <p:nvSpPr>
          <p:cNvPr id="16" name="Espace réservé du texte 2">
            <a:extLst>
              <a:ext uri="{FF2B5EF4-FFF2-40B4-BE49-F238E27FC236}">
                <a16:creationId xmlns:a16="http://schemas.microsoft.com/office/drawing/2014/main" id="{B05AE9DE-FE87-77C0-23EA-9D201CD853D0}"/>
              </a:ext>
            </a:extLst>
          </p:cNvPr>
          <p:cNvSpPr>
            <a:spLocks noGrp="1"/>
          </p:cNvSpPr>
          <p:nvPr>
            <p:ph type="body" sz="quarter" idx="17" hasCustomPrompt="1"/>
          </p:nvPr>
        </p:nvSpPr>
        <p:spPr>
          <a:xfrm>
            <a:off x="484188" y="1909452"/>
            <a:ext cx="2045598" cy="1026160"/>
          </a:xfrm>
          <a:solidFill>
            <a:schemeClr val="bg1">
              <a:lumMod val="95000"/>
            </a:schemeClr>
          </a:solidFill>
        </p:spPr>
        <p:txBody>
          <a:bodyPr lIns="144000" tIns="108000" rIns="144000" bIns="108000">
            <a:noAutofit/>
          </a:bodyPr>
          <a:lstStyle>
            <a:lvl1pPr>
              <a:defRPr sz="1100" b="0">
                <a:solidFill>
                  <a:schemeClr val="tx1"/>
                </a:solidFill>
                <a:latin typeface="+mj-lt"/>
              </a:defRPr>
            </a:lvl1pPr>
            <a:lvl2pPr>
              <a:defRPr sz="800">
                <a:solidFill>
                  <a:schemeClr val="tx1"/>
                </a:solidFill>
              </a:defRPr>
            </a:lvl2pPr>
            <a:lvl3pPr>
              <a:defRPr sz="800"/>
            </a:lvl3pPr>
            <a:lvl4pPr>
              <a:defRPr sz="800"/>
            </a:lvl4pPr>
            <a:lvl5pPr>
              <a:defRPr sz="800"/>
            </a:lvl5pPr>
          </a:lstStyle>
          <a:p>
            <a:pPr lvl="0"/>
            <a:r>
              <a:rPr lang="fr-FR"/>
              <a:t>Secteurs d’activité</a:t>
            </a:r>
          </a:p>
          <a:p>
            <a:pPr lvl="1"/>
            <a:r>
              <a:rPr lang="fr-FR"/>
              <a:t>XXXX</a:t>
            </a:r>
            <a:br>
              <a:rPr lang="fr-FR"/>
            </a:br>
            <a:r>
              <a:rPr lang="fr-FR"/>
              <a:t>XXX</a:t>
            </a:r>
          </a:p>
        </p:txBody>
      </p:sp>
      <p:sp>
        <p:nvSpPr>
          <p:cNvPr id="18" name="Espace réservé du texte 2">
            <a:extLst>
              <a:ext uri="{FF2B5EF4-FFF2-40B4-BE49-F238E27FC236}">
                <a16:creationId xmlns:a16="http://schemas.microsoft.com/office/drawing/2014/main" id="{9F5EAC3E-2514-5C4E-EB55-93038BD29B59}"/>
              </a:ext>
            </a:extLst>
          </p:cNvPr>
          <p:cNvSpPr>
            <a:spLocks noGrp="1"/>
          </p:cNvSpPr>
          <p:nvPr>
            <p:ph type="body" sz="quarter" idx="18" hasCustomPrompt="1"/>
          </p:nvPr>
        </p:nvSpPr>
        <p:spPr>
          <a:xfrm>
            <a:off x="2170206" y="457200"/>
            <a:ext cx="7859619" cy="1111250"/>
          </a:xfrm>
        </p:spPr>
        <p:txBody>
          <a:bodyPr>
            <a:noAutofit/>
          </a:bodyPr>
          <a:lstStyle>
            <a:lvl1pPr>
              <a:lnSpc>
                <a:spcPct val="100000"/>
              </a:lnSpc>
              <a:spcBef>
                <a:spcPts val="0"/>
              </a:spcBef>
              <a:defRPr lang="fr-FR" sz="2400" b="0" kern="1200" cap="all" baseline="0" dirty="0">
                <a:solidFill>
                  <a:schemeClr val="accent1"/>
                </a:solidFill>
                <a:latin typeface="Segoe UI Black" panose="020B0A02040204020203" pitchFamily="34" charset="0"/>
                <a:ea typeface="Segoe UI Black" panose="020B0A02040204020203" pitchFamily="34" charset="0"/>
                <a:cs typeface="Gotham Black" pitchFamily="50" charset="0"/>
              </a:defRPr>
            </a:lvl1pPr>
            <a:lvl2pPr>
              <a:lnSpc>
                <a:spcPct val="100000"/>
              </a:lnSpc>
              <a:spcBef>
                <a:spcPts val="0"/>
              </a:spcBef>
              <a:defRPr lang="fr-FR" sz="1600" b="0" kern="1200" dirty="0" smtClean="0">
                <a:solidFill>
                  <a:schemeClr val="tx1"/>
                </a:solidFill>
                <a:latin typeface="Segoe UI Black" panose="020B0A02040204020203" pitchFamily="34" charset="0"/>
                <a:ea typeface="Segoe UI Black" panose="020B0A02040204020203" pitchFamily="34" charset="0"/>
                <a:cs typeface="Segoe UI" panose="020B0502040204020203" pitchFamily="34" charset="0"/>
              </a:defRPr>
            </a:lvl2pPr>
            <a:lvl3pPr>
              <a:lnSpc>
                <a:spcPct val="100000"/>
              </a:lnSpc>
              <a:spcBef>
                <a:spcPts val="0"/>
              </a:spcBef>
              <a:buNone/>
              <a:defRPr lang="fr-FR" sz="1200" kern="1200" dirty="0" smtClean="0">
                <a:solidFill>
                  <a:schemeClr val="tx1"/>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NOM prénom</a:t>
            </a:r>
          </a:p>
          <a:p>
            <a:pPr lvl="1"/>
            <a:r>
              <a:rPr lang="fr-FR"/>
              <a:t>Fonctions</a:t>
            </a:r>
          </a:p>
          <a:p>
            <a:pPr lvl="2"/>
            <a:r>
              <a:rPr lang="fr-FR"/>
              <a:t>Texte introductif</a:t>
            </a:r>
          </a:p>
        </p:txBody>
      </p:sp>
      <p:sp>
        <p:nvSpPr>
          <p:cNvPr id="20" name="Espace réservé du texte 2">
            <a:extLst>
              <a:ext uri="{FF2B5EF4-FFF2-40B4-BE49-F238E27FC236}">
                <a16:creationId xmlns:a16="http://schemas.microsoft.com/office/drawing/2014/main" id="{B0C39D68-566F-B21A-72E4-A0A3637D5EC0}"/>
              </a:ext>
            </a:extLst>
          </p:cNvPr>
          <p:cNvSpPr>
            <a:spLocks noGrp="1"/>
          </p:cNvSpPr>
          <p:nvPr>
            <p:ph type="body" sz="quarter" idx="19" hasCustomPrompt="1"/>
          </p:nvPr>
        </p:nvSpPr>
        <p:spPr>
          <a:xfrm>
            <a:off x="481276" y="3072448"/>
            <a:ext cx="7403042" cy="215444"/>
          </a:xfrm>
        </p:spPr>
        <p:txBody>
          <a:bodyPr/>
          <a:lstStyle>
            <a:lvl1pPr>
              <a:lnSpc>
                <a:spcPct val="100000"/>
              </a:lnSpc>
              <a:spcBef>
                <a:spcPts val="0"/>
              </a:spcBef>
              <a:defRPr lang="fr-FR" sz="1400" b="0" kern="1200" cap="all" baseline="0" dirty="0">
                <a:solidFill>
                  <a:schemeClr val="accent1"/>
                </a:solidFill>
                <a:latin typeface="Segoe UI Black" panose="020B0A02040204020203" pitchFamily="34" charset="0"/>
                <a:ea typeface="Segoe UI Black" panose="020B0A02040204020203" pitchFamily="34" charset="0"/>
                <a:cs typeface="Gotham Black" pitchFamily="50" charset="0"/>
              </a:defRPr>
            </a:lvl1pPr>
            <a:lvl2pPr>
              <a:lnSpc>
                <a:spcPct val="100000"/>
              </a:lnSpc>
              <a:spcBef>
                <a:spcPts val="0"/>
              </a:spcBef>
              <a:defRPr lang="fr-FR" sz="1400" b="1" kern="1200" dirty="0" smtClean="0">
                <a:solidFill>
                  <a:schemeClr val="tx2"/>
                </a:solidFill>
                <a:latin typeface="Segoe UI Black" panose="020B0A02040204020203" pitchFamily="34" charset="0"/>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RÉFÉRENCES PERTINENTES</a:t>
            </a:r>
          </a:p>
        </p:txBody>
      </p:sp>
      <p:sp>
        <p:nvSpPr>
          <p:cNvPr id="23" name="Espace réservé du contenu 7">
            <a:extLst>
              <a:ext uri="{FF2B5EF4-FFF2-40B4-BE49-F238E27FC236}">
                <a16:creationId xmlns:a16="http://schemas.microsoft.com/office/drawing/2014/main" id="{F5DB2078-57EA-3828-B4DB-DCFB5A9DCA96}"/>
              </a:ext>
            </a:extLst>
          </p:cNvPr>
          <p:cNvSpPr>
            <a:spLocks noGrp="1"/>
          </p:cNvSpPr>
          <p:nvPr>
            <p:ph sz="quarter" idx="12"/>
          </p:nvPr>
        </p:nvSpPr>
        <p:spPr>
          <a:xfrm>
            <a:off x="481276" y="3424728"/>
            <a:ext cx="11231299" cy="2595072"/>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 name="Espace réservé du pied de page 4">
            <a:extLst>
              <a:ext uri="{FF2B5EF4-FFF2-40B4-BE49-F238E27FC236}">
                <a16:creationId xmlns:a16="http://schemas.microsoft.com/office/drawing/2014/main" id="{2D69D326-9A65-72BE-2B61-6B416D068223}"/>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4" name="Espace réservé du texte 3">
            <a:extLst>
              <a:ext uri="{FF2B5EF4-FFF2-40B4-BE49-F238E27FC236}">
                <a16:creationId xmlns:a16="http://schemas.microsoft.com/office/drawing/2014/main" id="{9FA87AC2-4C6F-CF0E-897C-57D1933E6B8E}"/>
              </a:ext>
            </a:extLst>
          </p:cNvPr>
          <p:cNvSpPr>
            <a:spLocks noGrp="1"/>
          </p:cNvSpPr>
          <p:nvPr>
            <p:ph type="body" sz="quarter" idx="20" hasCustomPrompt="1"/>
          </p:nvPr>
        </p:nvSpPr>
        <p:spPr>
          <a:xfrm>
            <a:off x="10119815" y="468874"/>
            <a:ext cx="741088" cy="169277"/>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a:solidFill>
                  <a:prstClr val="black"/>
                </a:solidFill>
              </a14:hiddenLine>
            </a:ext>
          </a:extLst>
        </p:spPr>
        <p:txBody>
          <a:bodyPr>
            <a:noAutofit/>
          </a:bodyPr>
          <a:lstStyle>
            <a:lvl1pPr algn="r">
              <a:lnSpc>
                <a:spcPct val="100000"/>
              </a:lnSpc>
              <a:spcBef>
                <a:spcPts val="1200"/>
              </a:spcBef>
              <a:defRPr sz="1100" b="0">
                <a:solidFill>
                  <a:schemeClr val="dk2"/>
                </a:solidFill>
              </a:defRPr>
            </a:lvl1pPr>
          </a:lstStyle>
          <a:p>
            <a:pPr lvl="0"/>
            <a:r>
              <a:rPr lang="fr-FR"/>
              <a:t>Langues</a:t>
            </a:r>
          </a:p>
        </p:txBody>
      </p:sp>
      <p:pic>
        <p:nvPicPr>
          <p:cNvPr id="5" name="Image 4">
            <a:extLst>
              <a:ext uri="{FF2B5EF4-FFF2-40B4-BE49-F238E27FC236}">
                <a16:creationId xmlns:a16="http://schemas.microsoft.com/office/drawing/2014/main" id="{CF639305-7060-439E-1659-DC5EEDC094A1}"/>
              </a:ext>
            </a:extLst>
          </p:cNvPr>
          <p:cNvPicPr>
            <a:picLocks noChangeAspect="1"/>
          </p:cNvPicPr>
          <p:nvPr userDrawn="1"/>
        </p:nvPicPr>
        <p:blipFill>
          <a:blip/>
          <a:srcRect t="16965" b="16865"/>
          <a:stretch>
            <a:fillRect/>
          </a:stretch>
        </p:blipFill>
        <p:spPr>
          <a:xfrm>
            <a:off x="11026097" y="457669"/>
            <a:ext cx="289687" cy="191686"/>
          </a:xfrm>
          <a:prstGeom prst="rect">
            <a:avLst/>
          </a:prstGeom>
        </p:spPr>
      </p:pic>
      <p:pic>
        <p:nvPicPr>
          <p:cNvPr id="6" name="Image 5">
            <a:extLst>
              <a:ext uri="{FF2B5EF4-FFF2-40B4-BE49-F238E27FC236}">
                <a16:creationId xmlns:a16="http://schemas.microsoft.com/office/drawing/2014/main" id="{0687DD52-3FAA-5C46-848F-1CC739BDDBDC}"/>
              </a:ext>
            </a:extLst>
          </p:cNvPr>
          <p:cNvPicPr>
            <a:picLocks noChangeAspect="1"/>
          </p:cNvPicPr>
          <p:nvPr userDrawn="1"/>
        </p:nvPicPr>
        <p:blipFill>
          <a:blip/>
          <a:srcRect t="17083" b="16908"/>
          <a:stretch>
            <a:fillRect/>
          </a:stretch>
        </p:blipFill>
        <p:spPr>
          <a:xfrm>
            <a:off x="11415829" y="457669"/>
            <a:ext cx="290396" cy="191687"/>
          </a:xfrm>
          <a:prstGeom prst="rect">
            <a:avLst/>
          </a:prstGeom>
        </p:spPr>
      </p:pic>
      <p:sp>
        <p:nvSpPr>
          <p:cNvPr id="3" name="Text Placeholder 1">
            <a:extLst>
              <a:ext uri="{FF2B5EF4-FFF2-40B4-BE49-F238E27FC236}">
                <a16:creationId xmlns:a16="http://schemas.microsoft.com/office/drawing/2014/main" id="{A8308CA2-37B0-E9CC-9391-F5382385BBAF}"/>
              </a:ext>
            </a:extLst>
          </p:cNvPr>
          <p:cNvSpPr>
            <a:spLocks noGrp="1"/>
          </p:cNvSpPr>
          <p:nvPr>
            <p:ph type="body" sz="quarter" idx="21" hasCustomPrompt="1"/>
            <p:custDataLst>
              <p:tags r:id="rId2"/>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custDataLst>
      <p:tags r:id="rId1"/>
    </p:custDataLst>
    <p:extLst>
      <p:ext uri="{BB962C8B-B14F-4D97-AF65-F5344CB8AC3E}">
        <p14:creationId xmlns:p14="http://schemas.microsoft.com/office/powerpoint/2010/main" val="22908783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1_CV disposition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2A878D-9AC1-71FA-B263-4B189EF76CCD}"/>
              </a:ext>
            </a:extLst>
          </p:cNvPr>
          <p:cNvSpPr/>
          <p:nvPr userDrawn="1"/>
        </p:nvSpPr>
        <p:spPr>
          <a:xfrm>
            <a:off x="475310" y="1909452"/>
            <a:ext cx="2432320" cy="411034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1"/>
                </a:solidFill>
                <a:latin typeface="Segoe UI" panose="020B0502040204020203" pitchFamily="34" charset="0"/>
                <a:ea typeface="+mn-ea"/>
                <a:cs typeface="Segoe UI" panose="020B0502040204020203" pitchFamily="34" charset="0"/>
              </a:defRPr>
            </a:lvl1pPr>
          </a:lstStyle>
          <a:p>
            <a:pPr lvl="0"/>
            <a:r>
              <a:rPr lang="fr-FR"/>
              <a:t>Note de bas de page</a:t>
            </a:r>
            <a:br>
              <a:rPr lang="fr-FR"/>
            </a:br>
            <a:r>
              <a:rPr lang="fr-FR"/>
              <a:t>2 lignes max</a:t>
            </a:r>
          </a:p>
        </p:txBody>
      </p:sp>
      <p:sp>
        <p:nvSpPr>
          <p:cNvPr id="11" name="Espace réservé pour une image  10">
            <a:extLst>
              <a:ext uri="{FF2B5EF4-FFF2-40B4-BE49-F238E27FC236}">
                <a16:creationId xmlns:a16="http://schemas.microsoft.com/office/drawing/2014/main" id="{800A6EA6-B365-FCC8-7084-576B177C0D2E}"/>
              </a:ext>
            </a:extLst>
          </p:cNvPr>
          <p:cNvSpPr>
            <a:spLocks noGrp="1"/>
          </p:cNvSpPr>
          <p:nvPr>
            <p:ph type="pic" sz="quarter" idx="11"/>
          </p:nvPr>
        </p:nvSpPr>
        <p:spPr>
          <a:xfrm>
            <a:off x="493396" y="457201"/>
            <a:ext cx="1512358" cy="1302176"/>
          </a:xfrm>
          <a:prstGeom prst="parallelogram">
            <a:avLst>
              <a:gd name="adj" fmla="val 27194"/>
            </a:avLst>
          </a:prstGeom>
          <a:solidFill>
            <a:schemeClr val="bg1">
              <a:lumMod val="95000"/>
            </a:schemeClr>
          </a:solidFill>
        </p:spPr>
        <p:txBody>
          <a:bodyPr>
            <a:noAutofit/>
          </a:bodyPr>
          <a:lstStyle/>
          <a:p>
            <a:r>
              <a:rPr lang="fr-FR"/>
              <a:t>Cliquez sur l'icône pour ajouter une image</a:t>
            </a:r>
          </a:p>
        </p:txBody>
      </p:sp>
      <p:sp>
        <p:nvSpPr>
          <p:cNvPr id="12" name="Espace réservé du texte 2">
            <a:extLst>
              <a:ext uri="{FF2B5EF4-FFF2-40B4-BE49-F238E27FC236}">
                <a16:creationId xmlns:a16="http://schemas.microsoft.com/office/drawing/2014/main" id="{A3690587-A919-E4E8-8900-B4538A9B50C5}"/>
              </a:ext>
            </a:extLst>
          </p:cNvPr>
          <p:cNvSpPr>
            <a:spLocks noGrp="1"/>
          </p:cNvSpPr>
          <p:nvPr>
            <p:ph type="body" sz="quarter" idx="13" hasCustomPrompt="1"/>
          </p:nvPr>
        </p:nvSpPr>
        <p:spPr>
          <a:xfrm>
            <a:off x="484518" y="2738939"/>
            <a:ext cx="2422524" cy="792000"/>
          </a:xfrm>
          <a:noFill/>
        </p:spPr>
        <p:txBody>
          <a:bodyPr lIns="144000" tIns="108000" rIns="144000" bIns="108000">
            <a:noAutofit/>
          </a:bodyPr>
          <a:lstStyle>
            <a:lvl1pPr>
              <a:defRPr lang="fr-FR" sz="1100" b="0" kern="1200" dirty="0" smtClean="0">
                <a:solidFill>
                  <a:schemeClr val="tx1"/>
                </a:solidFill>
                <a:latin typeface="+mj-lt"/>
                <a:ea typeface="+mn-ea"/>
                <a:cs typeface="+mn-cs"/>
              </a:defRPr>
            </a:lvl1pPr>
            <a:lvl2pPr>
              <a:defRPr sz="800">
                <a:solidFill>
                  <a:schemeClr val="tx1"/>
                </a:solidFill>
              </a:defRPr>
            </a:lvl2pPr>
            <a:lvl3pPr>
              <a:defRPr sz="800"/>
            </a:lvl3pPr>
            <a:lvl4pPr>
              <a:defRPr sz="800"/>
            </a:lvl4pPr>
            <a:lvl5pPr>
              <a:defRPr sz="800"/>
            </a:lvl5pPr>
          </a:lstStyle>
          <a:p>
            <a:pPr marL="0" lvl="0" indent="0" algn="l" defTabSz="914400" rtl="0" eaLnBrk="1" latinLnBrk="0" hangingPunct="1">
              <a:lnSpc>
                <a:spcPct val="90000"/>
              </a:lnSpc>
              <a:spcBef>
                <a:spcPts val="600"/>
              </a:spcBef>
              <a:buFont typeface="Arial" panose="020B0604020202020204" pitchFamily="34" charset="0"/>
              <a:buNone/>
            </a:pPr>
            <a:r>
              <a:rPr lang="fr-FR"/>
              <a:t>Compétences</a:t>
            </a:r>
          </a:p>
          <a:p>
            <a:pPr lvl="1"/>
            <a:r>
              <a:rPr lang="fr-FR"/>
              <a:t>XXXX</a:t>
            </a:r>
            <a:br>
              <a:rPr lang="fr-FR"/>
            </a:br>
            <a:r>
              <a:rPr lang="fr-FR"/>
              <a:t>XXX</a:t>
            </a:r>
          </a:p>
        </p:txBody>
      </p:sp>
      <p:sp>
        <p:nvSpPr>
          <p:cNvPr id="13" name="Espace réservé du texte 2">
            <a:extLst>
              <a:ext uri="{FF2B5EF4-FFF2-40B4-BE49-F238E27FC236}">
                <a16:creationId xmlns:a16="http://schemas.microsoft.com/office/drawing/2014/main" id="{ECB25ADC-EF5B-FEE4-8FA1-F1CCE3596F76}"/>
              </a:ext>
            </a:extLst>
          </p:cNvPr>
          <p:cNvSpPr>
            <a:spLocks noGrp="1"/>
          </p:cNvSpPr>
          <p:nvPr>
            <p:ph type="body" sz="quarter" idx="14" hasCustomPrompt="1"/>
          </p:nvPr>
        </p:nvSpPr>
        <p:spPr>
          <a:xfrm>
            <a:off x="484518" y="3568426"/>
            <a:ext cx="2422524" cy="792000"/>
          </a:xfrm>
          <a:noFill/>
        </p:spPr>
        <p:txBody>
          <a:bodyPr lIns="144000" tIns="108000" rIns="144000" bIns="108000">
            <a:noAutofit/>
          </a:bodyPr>
          <a:lstStyle>
            <a:lvl1pPr>
              <a:defRPr lang="fr-FR" sz="1100" b="0" kern="1200" dirty="0" smtClean="0">
                <a:solidFill>
                  <a:schemeClr val="tx1"/>
                </a:solidFill>
                <a:latin typeface="+mj-lt"/>
                <a:ea typeface="+mn-ea"/>
                <a:cs typeface="+mn-cs"/>
              </a:defRPr>
            </a:lvl1pPr>
            <a:lvl2pPr>
              <a:defRPr sz="800">
                <a:solidFill>
                  <a:schemeClr val="tx1"/>
                </a:solidFill>
              </a:defRPr>
            </a:lvl2pPr>
            <a:lvl3pPr>
              <a:defRPr sz="800"/>
            </a:lvl3pPr>
            <a:lvl4pPr>
              <a:defRPr sz="800"/>
            </a:lvl4pPr>
            <a:lvl5pPr>
              <a:defRPr sz="800"/>
            </a:lvl5pPr>
          </a:lstStyle>
          <a:p>
            <a:pPr marL="0" lvl="0" indent="0" algn="l" defTabSz="914400" rtl="0" eaLnBrk="1" latinLnBrk="0" hangingPunct="1">
              <a:lnSpc>
                <a:spcPct val="90000"/>
              </a:lnSpc>
              <a:spcBef>
                <a:spcPts val="600"/>
              </a:spcBef>
              <a:buFont typeface="Arial" panose="020B0604020202020204" pitchFamily="34" charset="0"/>
              <a:buNone/>
            </a:pPr>
            <a:r>
              <a:rPr lang="fr-FR"/>
              <a:t>Expériences professionnelles</a:t>
            </a:r>
          </a:p>
          <a:p>
            <a:pPr lvl="1"/>
            <a:r>
              <a:rPr lang="fr-FR"/>
              <a:t>XXXX</a:t>
            </a:r>
            <a:br>
              <a:rPr lang="fr-FR"/>
            </a:br>
            <a:r>
              <a:rPr lang="fr-FR"/>
              <a:t>XXX</a:t>
            </a:r>
          </a:p>
        </p:txBody>
      </p:sp>
      <p:sp>
        <p:nvSpPr>
          <p:cNvPr id="14" name="Espace réservé du texte 2">
            <a:extLst>
              <a:ext uri="{FF2B5EF4-FFF2-40B4-BE49-F238E27FC236}">
                <a16:creationId xmlns:a16="http://schemas.microsoft.com/office/drawing/2014/main" id="{8E8FF748-7528-89EA-81E1-B14EE7493F5E}"/>
              </a:ext>
            </a:extLst>
          </p:cNvPr>
          <p:cNvSpPr>
            <a:spLocks noGrp="1"/>
          </p:cNvSpPr>
          <p:nvPr>
            <p:ph type="body" sz="quarter" idx="15" hasCustomPrompt="1"/>
          </p:nvPr>
        </p:nvSpPr>
        <p:spPr>
          <a:xfrm>
            <a:off x="484518" y="4397913"/>
            <a:ext cx="2422524" cy="792000"/>
          </a:xfrm>
          <a:noFill/>
        </p:spPr>
        <p:txBody>
          <a:bodyPr lIns="144000" tIns="108000" rIns="144000" bIns="108000">
            <a:noAutofit/>
          </a:bodyPr>
          <a:lstStyle>
            <a:lvl1pPr>
              <a:defRPr lang="fr-FR" sz="1100" b="0" kern="1200" dirty="0" smtClean="0">
                <a:solidFill>
                  <a:schemeClr val="tx1"/>
                </a:solidFill>
                <a:latin typeface="+mj-lt"/>
                <a:ea typeface="+mn-ea"/>
                <a:cs typeface="+mn-cs"/>
              </a:defRPr>
            </a:lvl1pPr>
            <a:lvl2pPr>
              <a:defRPr sz="800">
                <a:solidFill>
                  <a:schemeClr val="tx1"/>
                </a:solidFill>
              </a:defRPr>
            </a:lvl2pPr>
            <a:lvl3pPr>
              <a:defRPr sz="800"/>
            </a:lvl3pPr>
            <a:lvl4pPr>
              <a:defRPr sz="800"/>
            </a:lvl4pPr>
            <a:lvl5pPr>
              <a:defRPr sz="800"/>
            </a:lvl5pPr>
          </a:lstStyle>
          <a:p>
            <a:pPr marL="0" lvl="0" indent="0" algn="l" defTabSz="914400" rtl="0" eaLnBrk="1" latinLnBrk="0" hangingPunct="1">
              <a:lnSpc>
                <a:spcPct val="90000"/>
              </a:lnSpc>
              <a:spcBef>
                <a:spcPts val="600"/>
              </a:spcBef>
              <a:buFont typeface="Arial" panose="020B0604020202020204" pitchFamily="34" charset="0"/>
              <a:buNone/>
            </a:pPr>
            <a:r>
              <a:rPr lang="fr-FR"/>
              <a:t>Diplômes</a:t>
            </a:r>
          </a:p>
          <a:p>
            <a:pPr lvl="1"/>
            <a:r>
              <a:rPr lang="fr-FR"/>
              <a:t>XXXX</a:t>
            </a:r>
            <a:br>
              <a:rPr lang="fr-FR"/>
            </a:br>
            <a:r>
              <a:rPr lang="fr-FR"/>
              <a:t>XXX</a:t>
            </a:r>
          </a:p>
        </p:txBody>
      </p:sp>
      <p:sp>
        <p:nvSpPr>
          <p:cNvPr id="15" name="Espace réservé du texte 2">
            <a:extLst>
              <a:ext uri="{FF2B5EF4-FFF2-40B4-BE49-F238E27FC236}">
                <a16:creationId xmlns:a16="http://schemas.microsoft.com/office/drawing/2014/main" id="{698BFD1C-78BF-F49F-35BE-D9ADFDCD7A5B}"/>
              </a:ext>
            </a:extLst>
          </p:cNvPr>
          <p:cNvSpPr>
            <a:spLocks noGrp="1"/>
          </p:cNvSpPr>
          <p:nvPr>
            <p:ph type="body" sz="quarter" idx="16" hasCustomPrompt="1"/>
          </p:nvPr>
        </p:nvSpPr>
        <p:spPr>
          <a:xfrm>
            <a:off x="484518" y="5227400"/>
            <a:ext cx="2422524" cy="792000"/>
          </a:xfrm>
          <a:noFill/>
        </p:spPr>
        <p:txBody>
          <a:bodyPr lIns="144000" tIns="108000" rIns="144000" bIns="108000">
            <a:noAutofit/>
          </a:bodyPr>
          <a:lstStyle>
            <a:lvl1pPr>
              <a:defRPr lang="fr-FR" sz="1100" b="0" kern="1200" dirty="0" smtClean="0">
                <a:solidFill>
                  <a:schemeClr val="tx1"/>
                </a:solidFill>
                <a:latin typeface="+mj-lt"/>
                <a:ea typeface="+mn-ea"/>
                <a:cs typeface="+mn-cs"/>
              </a:defRPr>
            </a:lvl1pPr>
            <a:lvl2pPr>
              <a:defRPr sz="800">
                <a:solidFill>
                  <a:schemeClr val="tx1"/>
                </a:solidFill>
              </a:defRPr>
            </a:lvl2pPr>
            <a:lvl3pPr>
              <a:defRPr sz="800"/>
            </a:lvl3pPr>
            <a:lvl4pPr>
              <a:defRPr sz="800"/>
            </a:lvl4pPr>
            <a:lvl5pPr>
              <a:defRPr sz="800"/>
            </a:lvl5pPr>
          </a:lstStyle>
          <a:p>
            <a:pPr marL="0" lvl="0" indent="0" algn="l" defTabSz="914400" rtl="0" eaLnBrk="1" latinLnBrk="0" hangingPunct="1">
              <a:lnSpc>
                <a:spcPct val="90000"/>
              </a:lnSpc>
              <a:spcBef>
                <a:spcPts val="600"/>
              </a:spcBef>
              <a:buFont typeface="Arial" panose="020B0604020202020204" pitchFamily="34" charset="0"/>
              <a:buNone/>
            </a:pPr>
            <a:r>
              <a:rPr lang="fr-FR"/>
              <a:t>Formation complémentaire</a:t>
            </a:r>
          </a:p>
          <a:p>
            <a:pPr lvl="1"/>
            <a:r>
              <a:rPr lang="fr-FR"/>
              <a:t>XXXX</a:t>
            </a:r>
            <a:br>
              <a:rPr lang="fr-FR"/>
            </a:br>
            <a:r>
              <a:rPr lang="fr-FR"/>
              <a:t>XXX</a:t>
            </a:r>
          </a:p>
        </p:txBody>
      </p:sp>
      <p:sp>
        <p:nvSpPr>
          <p:cNvPr id="16" name="Espace réservé du texte 2">
            <a:extLst>
              <a:ext uri="{FF2B5EF4-FFF2-40B4-BE49-F238E27FC236}">
                <a16:creationId xmlns:a16="http://schemas.microsoft.com/office/drawing/2014/main" id="{B05AE9DE-FE87-77C0-23EA-9D201CD853D0}"/>
              </a:ext>
            </a:extLst>
          </p:cNvPr>
          <p:cNvSpPr>
            <a:spLocks noGrp="1"/>
          </p:cNvSpPr>
          <p:nvPr>
            <p:ph type="body" sz="quarter" idx="17" hasCustomPrompt="1"/>
          </p:nvPr>
        </p:nvSpPr>
        <p:spPr>
          <a:xfrm>
            <a:off x="484518" y="1909452"/>
            <a:ext cx="2422524" cy="792000"/>
          </a:xfrm>
          <a:noFill/>
        </p:spPr>
        <p:txBody>
          <a:bodyPr lIns="144000" tIns="108000" rIns="144000" bIns="108000">
            <a:noAutofit/>
          </a:bodyPr>
          <a:lstStyle>
            <a:lvl1pPr>
              <a:defRPr sz="1100" b="0">
                <a:solidFill>
                  <a:schemeClr val="tx1"/>
                </a:solidFill>
                <a:latin typeface="+mj-lt"/>
              </a:defRPr>
            </a:lvl1pPr>
            <a:lvl2pPr>
              <a:defRPr sz="800">
                <a:solidFill>
                  <a:schemeClr val="tx1"/>
                </a:solidFill>
              </a:defRPr>
            </a:lvl2pPr>
            <a:lvl3pPr>
              <a:defRPr sz="800"/>
            </a:lvl3pPr>
            <a:lvl4pPr>
              <a:defRPr sz="800"/>
            </a:lvl4pPr>
            <a:lvl5pPr>
              <a:defRPr sz="800"/>
            </a:lvl5pPr>
          </a:lstStyle>
          <a:p>
            <a:pPr lvl="0"/>
            <a:r>
              <a:rPr lang="fr-FR"/>
              <a:t>Secteurs d’activité</a:t>
            </a:r>
          </a:p>
          <a:p>
            <a:pPr lvl="1"/>
            <a:r>
              <a:rPr lang="fr-FR"/>
              <a:t>XXXX</a:t>
            </a:r>
            <a:br>
              <a:rPr lang="fr-FR"/>
            </a:br>
            <a:r>
              <a:rPr lang="fr-FR"/>
              <a:t>XXX</a:t>
            </a:r>
          </a:p>
        </p:txBody>
      </p:sp>
      <p:sp>
        <p:nvSpPr>
          <p:cNvPr id="18" name="Espace réservé du texte 2">
            <a:extLst>
              <a:ext uri="{FF2B5EF4-FFF2-40B4-BE49-F238E27FC236}">
                <a16:creationId xmlns:a16="http://schemas.microsoft.com/office/drawing/2014/main" id="{9F5EAC3E-2514-5C4E-EB55-93038BD29B59}"/>
              </a:ext>
            </a:extLst>
          </p:cNvPr>
          <p:cNvSpPr>
            <a:spLocks noGrp="1"/>
          </p:cNvSpPr>
          <p:nvPr>
            <p:ph type="body" sz="quarter" idx="18" hasCustomPrompt="1"/>
          </p:nvPr>
        </p:nvSpPr>
        <p:spPr>
          <a:xfrm>
            <a:off x="2170206" y="457200"/>
            <a:ext cx="7859619" cy="1111250"/>
          </a:xfrm>
        </p:spPr>
        <p:txBody>
          <a:bodyPr>
            <a:noAutofit/>
          </a:bodyPr>
          <a:lstStyle>
            <a:lvl1pPr>
              <a:lnSpc>
                <a:spcPct val="100000"/>
              </a:lnSpc>
              <a:spcBef>
                <a:spcPts val="0"/>
              </a:spcBef>
              <a:defRPr lang="fr-FR" sz="2400" b="0" kern="1200" cap="all" baseline="0" dirty="0">
                <a:solidFill>
                  <a:schemeClr val="accent1"/>
                </a:solidFill>
                <a:latin typeface="Segoe UI Black" panose="020B0A02040204020203" pitchFamily="34" charset="0"/>
                <a:ea typeface="Segoe UI Black" panose="020B0A02040204020203" pitchFamily="34" charset="0"/>
                <a:cs typeface="Gotham Black" pitchFamily="50" charset="0"/>
              </a:defRPr>
            </a:lvl1pPr>
            <a:lvl2pPr>
              <a:lnSpc>
                <a:spcPct val="100000"/>
              </a:lnSpc>
              <a:spcBef>
                <a:spcPts val="0"/>
              </a:spcBef>
              <a:defRPr lang="fr-FR" sz="1600" b="0" kern="1200" dirty="0" smtClean="0">
                <a:solidFill>
                  <a:schemeClr val="tx1"/>
                </a:solidFill>
                <a:latin typeface="Segoe UI Black" panose="020B0A02040204020203" pitchFamily="34" charset="0"/>
                <a:ea typeface="Segoe UI Black" panose="020B0A02040204020203" pitchFamily="34" charset="0"/>
                <a:cs typeface="Segoe UI" panose="020B0502040204020203" pitchFamily="34" charset="0"/>
              </a:defRPr>
            </a:lvl2pPr>
            <a:lvl3pPr>
              <a:lnSpc>
                <a:spcPct val="100000"/>
              </a:lnSpc>
              <a:spcBef>
                <a:spcPts val="0"/>
              </a:spcBef>
              <a:buNone/>
              <a:defRPr lang="fr-FR" sz="1200" kern="1200" dirty="0" smtClean="0">
                <a:solidFill>
                  <a:schemeClr val="tx1"/>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NOM prénom</a:t>
            </a:r>
          </a:p>
          <a:p>
            <a:pPr lvl="1"/>
            <a:r>
              <a:rPr lang="fr-FR"/>
              <a:t>Fonctions</a:t>
            </a:r>
          </a:p>
          <a:p>
            <a:pPr lvl="2"/>
            <a:r>
              <a:rPr lang="fr-FR"/>
              <a:t>Texte introductif</a:t>
            </a:r>
          </a:p>
        </p:txBody>
      </p:sp>
      <p:sp>
        <p:nvSpPr>
          <p:cNvPr id="20" name="Espace réservé du texte 2">
            <a:extLst>
              <a:ext uri="{FF2B5EF4-FFF2-40B4-BE49-F238E27FC236}">
                <a16:creationId xmlns:a16="http://schemas.microsoft.com/office/drawing/2014/main" id="{B0C39D68-566F-B21A-72E4-A0A3637D5EC0}"/>
              </a:ext>
            </a:extLst>
          </p:cNvPr>
          <p:cNvSpPr>
            <a:spLocks noGrp="1"/>
          </p:cNvSpPr>
          <p:nvPr>
            <p:ph type="body" sz="quarter" idx="19" hasCustomPrompt="1"/>
          </p:nvPr>
        </p:nvSpPr>
        <p:spPr>
          <a:xfrm>
            <a:off x="3487353" y="1909452"/>
            <a:ext cx="8227747" cy="215444"/>
          </a:xfrm>
        </p:spPr>
        <p:txBody>
          <a:bodyPr/>
          <a:lstStyle>
            <a:lvl1pPr>
              <a:lnSpc>
                <a:spcPct val="100000"/>
              </a:lnSpc>
              <a:spcBef>
                <a:spcPts val="0"/>
              </a:spcBef>
              <a:defRPr lang="fr-FR" sz="1400" b="0" kern="1200" cap="all" baseline="0" dirty="0">
                <a:solidFill>
                  <a:schemeClr val="tx1"/>
                </a:solidFill>
                <a:latin typeface="Segoe UI Black" panose="020B0A02040204020203" pitchFamily="34" charset="0"/>
                <a:ea typeface="Segoe UI Black" panose="020B0A02040204020203" pitchFamily="34" charset="0"/>
                <a:cs typeface="Gotham Black" pitchFamily="50" charset="0"/>
              </a:defRPr>
            </a:lvl1pPr>
            <a:lvl2pPr>
              <a:lnSpc>
                <a:spcPct val="100000"/>
              </a:lnSpc>
              <a:spcBef>
                <a:spcPts val="0"/>
              </a:spcBef>
              <a:defRPr lang="fr-FR" sz="1400" b="1" kern="1200" dirty="0" smtClean="0">
                <a:solidFill>
                  <a:schemeClr val="tx2"/>
                </a:solidFill>
                <a:latin typeface="Segoe UI Black" panose="020B0A02040204020203" pitchFamily="34" charset="0"/>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RÉFÉRENCES PERTINENTES</a:t>
            </a:r>
          </a:p>
        </p:txBody>
      </p:sp>
      <p:sp>
        <p:nvSpPr>
          <p:cNvPr id="23" name="Espace réservé du contenu 7">
            <a:extLst>
              <a:ext uri="{FF2B5EF4-FFF2-40B4-BE49-F238E27FC236}">
                <a16:creationId xmlns:a16="http://schemas.microsoft.com/office/drawing/2014/main" id="{F5DB2078-57EA-3828-B4DB-DCFB5A9DCA96}"/>
              </a:ext>
            </a:extLst>
          </p:cNvPr>
          <p:cNvSpPr>
            <a:spLocks noGrp="1"/>
          </p:cNvSpPr>
          <p:nvPr>
            <p:ph sz="quarter" idx="12"/>
          </p:nvPr>
        </p:nvSpPr>
        <p:spPr>
          <a:xfrm>
            <a:off x="3487355" y="2261732"/>
            <a:ext cx="8227748" cy="3757668"/>
          </a:xfrm>
          <a:solidFill>
            <a:schemeClr val="bg1">
              <a:lumMod val="95000"/>
            </a:schemeClr>
          </a:solidFill>
        </p:spPr>
        <p:txBody>
          <a:bodyPr lIns="360000" tIns="360000" rIns="360000" bIns="360000" anchor="t" anchorCtr="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pied de page 4">
            <a:extLst>
              <a:ext uri="{FF2B5EF4-FFF2-40B4-BE49-F238E27FC236}">
                <a16:creationId xmlns:a16="http://schemas.microsoft.com/office/drawing/2014/main" id="{2D9B2CF6-2547-E5BD-F23D-E48C902F90F6}"/>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4" name="Espace réservé du texte 3">
            <a:extLst>
              <a:ext uri="{FF2B5EF4-FFF2-40B4-BE49-F238E27FC236}">
                <a16:creationId xmlns:a16="http://schemas.microsoft.com/office/drawing/2014/main" id="{AD337031-A069-ADF1-0E41-C08EEC62040F}"/>
              </a:ext>
            </a:extLst>
          </p:cNvPr>
          <p:cNvSpPr>
            <a:spLocks noGrp="1"/>
          </p:cNvSpPr>
          <p:nvPr>
            <p:ph type="body" sz="quarter" idx="20" hasCustomPrompt="1"/>
          </p:nvPr>
        </p:nvSpPr>
        <p:spPr>
          <a:xfrm>
            <a:off x="10119815" y="468874"/>
            <a:ext cx="741088" cy="169277"/>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a:solidFill>
                  <a:prstClr val="black"/>
                </a:solidFill>
              </a14:hiddenLine>
            </a:ext>
          </a:extLst>
        </p:spPr>
        <p:txBody>
          <a:bodyPr>
            <a:noAutofit/>
          </a:bodyPr>
          <a:lstStyle>
            <a:lvl1pPr algn="r">
              <a:lnSpc>
                <a:spcPct val="100000"/>
              </a:lnSpc>
              <a:spcBef>
                <a:spcPts val="1200"/>
              </a:spcBef>
              <a:defRPr sz="1100" b="0">
                <a:solidFill>
                  <a:schemeClr val="dk2"/>
                </a:solidFill>
              </a:defRPr>
            </a:lvl1pPr>
          </a:lstStyle>
          <a:p>
            <a:pPr lvl="0"/>
            <a:r>
              <a:rPr lang="fr-FR"/>
              <a:t>Langues</a:t>
            </a:r>
          </a:p>
        </p:txBody>
      </p:sp>
      <p:pic>
        <p:nvPicPr>
          <p:cNvPr id="5" name="Image 4">
            <a:extLst>
              <a:ext uri="{FF2B5EF4-FFF2-40B4-BE49-F238E27FC236}">
                <a16:creationId xmlns:a16="http://schemas.microsoft.com/office/drawing/2014/main" id="{2ADBBB2B-2827-53D5-7059-898F5EE7A9C2}"/>
              </a:ext>
            </a:extLst>
          </p:cNvPr>
          <p:cNvPicPr>
            <a:picLocks noChangeAspect="1"/>
          </p:cNvPicPr>
          <p:nvPr userDrawn="1"/>
        </p:nvPicPr>
        <p:blipFill>
          <a:blip/>
          <a:srcRect t="16965" b="16865"/>
          <a:stretch>
            <a:fillRect/>
          </a:stretch>
        </p:blipFill>
        <p:spPr>
          <a:xfrm>
            <a:off x="11026097" y="457669"/>
            <a:ext cx="289687" cy="191686"/>
          </a:xfrm>
          <a:prstGeom prst="rect">
            <a:avLst/>
          </a:prstGeom>
        </p:spPr>
      </p:pic>
      <p:pic>
        <p:nvPicPr>
          <p:cNvPr id="6" name="Image 5">
            <a:extLst>
              <a:ext uri="{FF2B5EF4-FFF2-40B4-BE49-F238E27FC236}">
                <a16:creationId xmlns:a16="http://schemas.microsoft.com/office/drawing/2014/main" id="{2686E96E-905D-3C81-B6C7-1DD20527C878}"/>
              </a:ext>
            </a:extLst>
          </p:cNvPr>
          <p:cNvPicPr>
            <a:picLocks noChangeAspect="1"/>
          </p:cNvPicPr>
          <p:nvPr userDrawn="1"/>
        </p:nvPicPr>
        <p:blipFill>
          <a:blip/>
          <a:srcRect t="17083" b="16908"/>
          <a:stretch>
            <a:fillRect/>
          </a:stretch>
        </p:blipFill>
        <p:spPr>
          <a:xfrm>
            <a:off x="11415829" y="457669"/>
            <a:ext cx="290396" cy="191687"/>
          </a:xfrm>
          <a:prstGeom prst="rect">
            <a:avLst/>
          </a:prstGeom>
        </p:spPr>
      </p:pic>
      <p:sp>
        <p:nvSpPr>
          <p:cNvPr id="7" name="Text Placeholder 1">
            <a:extLst>
              <a:ext uri="{FF2B5EF4-FFF2-40B4-BE49-F238E27FC236}">
                <a16:creationId xmlns:a16="http://schemas.microsoft.com/office/drawing/2014/main" id="{54061A5B-B2F0-FB88-4C49-613E8358FB3C}"/>
              </a:ext>
            </a:extLst>
          </p:cNvPr>
          <p:cNvSpPr>
            <a:spLocks noGrp="1"/>
          </p:cNvSpPr>
          <p:nvPr>
            <p:ph type="body" sz="quarter" idx="21" hasCustomPrompt="1"/>
            <p:custDataLst>
              <p:tags r:id="rId2"/>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custDataLst>
      <p:tags r:id="rId1"/>
    </p:custDataLst>
    <p:extLst>
      <p:ext uri="{BB962C8B-B14F-4D97-AF65-F5344CB8AC3E}">
        <p14:creationId xmlns:p14="http://schemas.microsoft.com/office/powerpoint/2010/main" val="41439377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0_Monographie 1 sans image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B6ECF01-9046-C095-18EB-47719938818E}"/>
              </a:ext>
            </a:extLst>
          </p:cNvPr>
          <p:cNvGraphicFramePr>
            <a:graphicFrameLocks/>
          </p:cNvGraphicFramePr>
          <p:nvPr userDrawn="1">
            <p:custDataLst>
              <p:tags r:id="rId1"/>
            </p:custDataLst>
            <p:extLst>
              <p:ext uri="{D42A27DB-BD31-4B8C-83A1-F6EECF244321}">
                <p14:modId xmlns:p14="http://schemas.microsoft.com/office/powerpoint/2010/main" val="40177286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467" imgH="467" progId="TCLayout.ActiveDocument.1">
                  <p:embed/>
                </p:oleObj>
              </mc:Choice>
              <mc:Fallback>
                <p:oleObj name="Diapositive think-cell" r:id="rId4" imgW="467" imgH="467" progId="TCLayout.ActiveDocument.1">
                  <p:embed/>
                  <p:pic>
                    <p:nvPicPr>
                      <p:cNvPr id="8" name="think-cell data - do not delete" hidden="1">
                        <a:extLst>
                          <a:ext uri="{FF2B5EF4-FFF2-40B4-BE49-F238E27FC236}">
                            <a16:creationId xmlns:a16="http://schemas.microsoft.com/office/drawing/2014/main" id="{CB6ECF01-9046-C095-18EB-47719938818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AE444966-4031-AAC3-8B62-D50362F7C2A8}"/>
              </a:ext>
            </a:extLst>
          </p:cNvPr>
          <p:cNvSpPr/>
          <p:nvPr userDrawn="1"/>
        </p:nvSpPr>
        <p:spPr>
          <a:xfrm>
            <a:off x="487150" y="1568450"/>
            <a:ext cx="3583199" cy="445135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fr-FR" sz="800" b="0" i="0" u="none" strike="noStrike" kern="1200" cap="none" spc="0" normalizeH="0" baseline="0" noProof="0">
              <a:ln>
                <a:noFill/>
              </a:ln>
              <a:solidFill>
                <a:schemeClr val="tx2"/>
              </a:solidFill>
              <a:effectLst/>
              <a:uLnTx/>
              <a:uFillTx/>
              <a:latin typeface="Segoe UI" panose="020B0502040204020203" pitchFamily="34" charset="0"/>
              <a:ea typeface="+mn-ea"/>
              <a:cs typeface="Segoe UI" panose="020B0502040204020203" pitchFamily="34" charset="0"/>
            </a:endParaRPr>
          </a:p>
        </p:txBody>
      </p:sp>
      <p:sp>
        <p:nvSpPr>
          <p:cNvPr id="20" name="Titre 1">
            <a:extLst>
              <a:ext uri="{FF2B5EF4-FFF2-40B4-BE49-F238E27FC236}">
                <a16:creationId xmlns:a16="http://schemas.microsoft.com/office/drawing/2014/main" id="{958FD9E5-C5F5-BC01-81ED-4B6C671F21D7}"/>
              </a:ext>
            </a:extLst>
          </p:cNvPr>
          <p:cNvSpPr>
            <a:spLocks noGrp="1"/>
          </p:cNvSpPr>
          <p:nvPr>
            <p:ph type="ctrTitle" hasCustomPrompt="1"/>
          </p:nvPr>
        </p:nvSpPr>
        <p:spPr>
          <a:xfrm>
            <a:off x="479423" y="462279"/>
            <a:ext cx="11231565"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41" name="Espace réservé du texte 2">
            <a:extLst>
              <a:ext uri="{FF2B5EF4-FFF2-40B4-BE49-F238E27FC236}">
                <a16:creationId xmlns:a16="http://schemas.microsoft.com/office/drawing/2014/main" id="{0CBF43F5-B6B5-5C5E-D60A-22FE73853720}"/>
              </a:ext>
            </a:extLst>
          </p:cNvPr>
          <p:cNvSpPr>
            <a:spLocks noGrp="1"/>
          </p:cNvSpPr>
          <p:nvPr>
            <p:ph type="body" sz="quarter" idx="26" hasCustomPrompt="1"/>
          </p:nvPr>
        </p:nvSpPr>
        <p:spPr>
          <a:xfrm>
            <a:off x="695309" y="4348619"/>
            <a:ext cx="3166881" cy="477054"/>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Durée</a:t>
            </a:r>
          </a:p>
          <a:p>
            <a:pPr lvl="1"/>
            <a:r>
              <a:rPr lang="fr-FR"/>
              <a:t>### Durée</a:t>
            </a:r>
          </a:p>
        </p:txBody>
      </p:sp>
      <p:sp>
        <p:nvSpPr>
          <p:cNvPr id="45" name="Espace réservé du texte 2">
            <a:extLst>
              <a:ext uri="{FF2B5EF4-FFF2-40B4-BE49-F238E27FC236}">
                <a16:creationId xmlns:a16="http://schemas.microsoft.com/office/drawing/2014/main" id="{A363C434-181C-ABFE-64FF-AFA5C454A865}"/>
              </a:ext>
            </a:extLst>
          </p:cNvPr>
          <p:cNvSpPr>
            <a:spLocks noGrp="1"/>
          </p:cNvSpPr>
          <p:nvPr>
            <p:ph type="body" sz="quarter" idx="28" hasCustomPrompt="1"/>
          </p:nvPr>
        </p:nvSpPr>
        <p:spPr>
          <a:xfrm>
            <a:off x="695309" y="5150103"/>
            <a:ext cx="3166881" cy="477054"/>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Contact</a:t>
            </a:r>
          </a:p>
          <a:p>
            <a:pPr lvl="1"/>
            <a:r>
              <a:rPr lang="fr-FR"/>
              <a:t>### Contact</a:t>
            </a:r>
          </a:p>
        </p:txBody>
      </p:sp>
      <p:sp>
        <p:nvSpPr>
          <p:cNvPr id="46" name="Espace réservé du texte 2">
            <a:extLst>
              <a:ext uri="{FF2B5EF4-FFF2-40B4-BE49-F238E27FC236}">
                <a16:creationId xmlns:a16="http://schemas.microsoft.com/office/drawing/2014/main" id="{D437425A-020E-E83B-6DC2-BCE0296E0E3C}"/>
              </a:ext>
            </a:extLst>
          </p:cNvPr>
          <p:cNvSpPr>
            <a:spLocks noGrp="1"/>
          </p:cNvSpPr>
          <p:nvPr>
            <p:ph type="body" sz="quarter" idx="29" hasCustomPrompt="1"/>
          </p:nvPr>
        </p:nvSpPr>
        <p:spPr>
          <a:xfrm>
            <a:off x="4298950" y="1571683"/>
            <a:ext cx="7405900" cy="415498"/>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8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Objectifs</a:t>
            </a:r>
          </a:p>
          <a:p>
            <a:pPr lvl="1"/>
            <a:r>
              <a:rPr lang="fr-FR"/>
              <a:t>Description des objectifs</a:t>
            </a:r>
          </a:p>
        </p:txBody>
      </p:sp>
      <p:sp>
        <p:nvSpPr>
          <p:cNvPr id="47" name="Espace réservé du texte 2">
            <a:extLst>
              <a:ext uri="{FF2B5EF4-FFF2-40B4-BE49-F238E27FC236}">
                <a16:creationId xmlns:a16="http://schemas.microsoft.com/office/drawing/2014/main" id="{8FC5A529-5833-A920-CC3C-ACB7737D85B8}"/>
              </a:ext>
            </a:extLst>
          </p:cNvPr>
          <p:cNvSpPr>
            <a:spLocks noGrp="1"/>
          </p:cNvSpPr>
          <p:nvPr>
            <p:ph type="body" sz="quarter" idx="30" hasCustomPrompt="1"/>
          </p:nvPr>
        </p:nvSpPr>
        <p:spPr>
          <a:xfrm>
            <a:off x="4298950" y="3145876"/>
            <a:ext cx="7405900" cy="415498"/>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8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Approche adoptée</a:t>
            </a:r>
          </a:p>
          <a:p>
            <a:pPr lvl="1"/>
            <a:r>
              <a:rPr lang="fr-FR"/>
              <a:t>Description de l’approche</a:t>
            </a:r>
          </a:p>
        </p:txBody>
      </p:sp>
      <p:sp>
        <p:nvSpPr>
          <p:cNvPr id="49" name="Espace réservé du texte 2">
            <a:extLst>
              <a:ext uri="{FF2B5EF4-FFF2-40B4-BE49-F238E27FC236}">
                <a16:creationId xmlns:a16="http://schemas.microsoft.com/office/drawing/2014/main" id="{6FB1BCA5-BDED-3CBF-A1AB-A4A5D6089457}"/>
              </a:ext>
            </a:extLst>
          </p:cNvPr>
          <p:cNvSpPr>
            <a:spLocks noGrp="1"/>
          </p:cNvSpPr>
          <p:nvPr>
            <p:ph type="body" sz="quarter" idx="31" hasCustomPrompt="1"/>
          </p:nvPr>
        </p:nvSpPr>
        <p:spPr>
          <a:xfrm>
            <a:off x="4298950" y="4720069"/>
            <a:ext cx="7405900" cy="415498"/>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8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Résultats obtenus</a:t>
            </a:r>
          </a:p>
          <a:p>
            <a:pPr lvl="1"/>
            <a:r>
              <a:rPr lang="fr-FR"/>
              <a:t>Description des résultats</a:t>
            </a:r>
          </a:p>
        </p:txBody>
      </p:sp>
      <p:sp>
        <p:nvSpPr>
          <p:cNvPr id="3" name="Espace réservé du pied de page 4">
            <a:extLst>
              <a:ext uri="{FF2B5EF4-FFF2-40B4-BE49-F238E27FC236}">
                <a16:creationId xmlns:a16="http://schemas.microsoft.com/office/drawing/2014/main" id="{9114B617-80FA-6201-EEE5-99B168CAFEC0}"/>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4" name="Espace réservé du texte 2">
            <a:extLst>
              <a:ext uri="{FF2B5EF4-FFF2-40B4-BE49-F238E27FC236}">
                <a16:creationId xmlns:a16="http://schemas.microsoft.com/office/drawing/2014/main" id="{82F97D11-B3AB-4D83-62F9-5E223D943A01}"/>
              </a:ext>
            </a:extLst>
          </p:cNvPr>
          <p:cNvSpPr>
            <a:spLocks noGrp="1"/>
          </p:cNvSpPr>
          <p:nvPr>
            <p:ph type="body" sz="quarter" idx="32" hasCustomPrompt="1"/>
          </p:nvPr>
        </p:nvSpPr>
        <p:spPr>
          <a:xfrm>
            <a:off x="695309" y="1961093"/>
            <a:ext cx="3166881" cy="471411"/>
          </a:xfrm>
        </p:spPr>
        <p:txBody>
          <a:bodyPr/>
          <a:lstStyle>
            <a:lvl1pPr>
              <a:lnSpc>
                <a:spcPct val="100000"/>
              </a:lnSpc>
              <a:spcBef>
                <a:spcPts val="0"/>
              </a:spcBef>
              <a:spcAft>
                <a:spcPts val="600"/>
              </a:spcAft>
              <a:buNone/>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accent2"/>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vl4pPr marL="144000" marR="0" indent="-144000" algn="l" defTabSz="914400" rtl="0" eaLnBrk="1" fontAlgn="auto" latinLnBrk="0" hangingPunct="1">
              <a:lnSpc>
                <a:spcPct val="90000"/>
              </a:lnSpc>
              <a:spcBef>
                <a:spcPts val="100"/>
              </a:spcBef>
              <a:spcAft>
                <a:spcPts val="0"/>
              </a:spcAft>
              <a:buClrTx/>
              <a:buSzTx/>
              <a:buFont typeface="Arial" panose="020B0604020202020204" pitchFamily="34" charset="0"/>
              <a:buNone/>
              <a:tabLst/>
              <a:defRPr>
                <a:solidFill>
                  <a:schemeClr val="tx1"/>
                </a:solidFill>
              </a:defRPr>
            </a:lvl4pPr>
          </a:lstStyle>
          <a:p>
            <a:pPr lvl="0"/>
            <a:r>
              <a:rPr lang="fr-FR"/>
              <a:t>Secteur d’activité</a:t>
            </a:r>
          </a:p>
          <a:p>
            <a:pPr lvl="3"/>
            <a:r>
              <a:rPr lang="fr-FR"/>
              <a:t>### Secteur</a:t>
            </a:r>
          </a:p>
        </p:txBody>
      </p:sp>
      <p:sp>
        <p:nvSpPr>
          <p:cNvPr id="5" name="Espace réservé du texte 2">
            <a:extLst>
              <a:ext uri="{FF2B5EF4-FFF2-40B4-BE49-F238E27FC236}">
                <a16:creationId xmlns:a16="http://schemas.microsoft.com/office/drawing/2014/main" id="{2325F074-D96A-FBB0-FFF2-18DD5419BB88}"/>
              </a:ext>
            </a:extLst>
          </p:cNvPr>
          <p:cNvSpPr>
            <a:spLocks noGrp="1"/>
          </p:cNvSpPr>
          <p:nvPr>
            <p:ph type="body" sz="quarter" idx="33" hasCustomPrompt="1"/>
          </p:nvPr>
        </p:nvSpPr>
        <p:spPr>
          <a:xfrm>
            <a:off x="695309" y="2756935"/>
            <a:ext cx="3166881" cy="471411"/>
          </a:xfrm>
        </p:spPr>
        <p:txBody>
          <a:bodyPr/>
          <a:lstStyle>
            <a:lvl1pPr>
              <a:lnSpc>
                <a:spcPct val="100000"/>
              </a:lnSpc>
              <a:spcBef>
                <a:spcPts val="0"/>
              </a:spcBef>
              <a:spcAft>
                <a:spcPts val="600"/>
              </a:spcAft>
              <a:buNone/>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accent2"/>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vl4pPr marL="144000" marR="0" indent="-144000" algn="l" defTabSz="914400" rtl="0" eaLnBrk="1" fontAlgn="auto" latinLnBrk="0" hangingPunct="1">
              <a:lnSpc>
                <a:spcPct val="90000"/>
              </a:lnSpc>
              <a:spcBef>
                <a:spcPts val="100"/>
              </a:spcBef>
              <a:spcAft>
                <a:spcPts val="0"/>
              </a:spcAft>
              <a:buClrTx/>
              <a:buSzTx/>
              <a:buFont typeface="Arial" panose="020B0604020202020204" pitchFamily="34" charset="0"/>
              <a:buNone/>
              <a:tabLst/>
              <a:defRPr>
                <a:solidFill>
                  <a:schemeClr val="tx1"/>
                </a:solidFill>
              </a:defRPr>
            </a:lvl4pPr>
          </a:lstStyle>
          <a:p>
            <a:pPr lvl="0"/>
            <a:r>
              <a:rPr lang="fr-FR"/>
              <a:t>Taille d’entreprise</a:t>
            </a:r>
          </a:p>
          <a:p>
            <a:pPr lvl="3"/>
            <a:r>
              <a:rPr lang="fr-FR"/>
              <a:t>###k salariés</a:t>
            </a:r>
          </a:p>
        </p:txBody>
      </p:sp>
      <p:sp>
        <p:nvSpPr>
          <p:cNvPr id="7" name="Espace réservé du texte 2">
            <a:extLst>
              <a:ext uri="{FF2B5EF4-FFF2-40B4-BE49-F238E27FC236}">
                <a16:creationId xmlns:a16="http://schemas.microsoft.com/office/drawing/2014/main" id="{F19E12DF-6F7A-5D10-3DF9-CF59A198C8A7}"/>
              </a:ext>
            </a:extLst>
          </p:cNvPr>
          <p:cNvSpPr>
            <a:spLocks noGrp="1"/>
          </p:cNvSpPr>
          <p:nvPr>
            <p:ph type="body" sz="quarter" idx="34" hasCustomPrompt="1"/>
          </p:nvPr>
        </p:nvSpPr>
        <p:spPr>
          <a:xfrm>
            <a:off x="695309" y="3552777"/>
            <a:ext cx="3166881" cy="471411"/>
          </a:xfrm>
        </p:spPr>
        <p:txBody>
          <a:bodyPr/>
          <a:lstStyle>
            <a:lvl1pPr>
              <a:lnSpc>
                <a:spcPct val="100000"/>
              </a:lnSpc>
              <a:spcBef>
                <a:spcPts val="0"/>
              </a:spcBef>
              <a:spcAft>
                <a:spcPts val="600"/>
              </a:spcAft>
              <a:buNone/>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accent2"/>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vl4pPr marL="144000" marR="0" indent="-144000" algn="l" defTabSz="914400" rtl="0" eaLnBrk="1" fontAlgn="auto" latinLnBrk="0" hangingPunct="1">
              <a:lnSpc>
                <a:spcPct val="90000"/>
              </a:lnSpc>
              <a:spcBef>
                <a:spcPts val="100"/>
              </a:spcBef>
              <a:spcAft>
                <a:spcPts val="0"/>
              </a:spcAft>
              <a:buClrTx/>
              <a:buSzTx/>
              <a:buFont typeface="Arial" panose="020B0604020202020204" pitchFamily="34" charset="0"/>
              <a:buNone/>
              <a:tabLst/>
              <a:defRPr>
                <a:solidFill>
                  <a:schemeClr val="tx1"/>
                </a:solidFill>
              </a:defRPr>
            </a:lvl4pPr>
          </a:lstStyle>
          <a:p>
            <a:pPr lvl="0"/>
            <a:r>
              <a:rPr lang="fr-FR"/>
              <a:t>CA</a:t>
            </a:r>
          </a:p>
          <a:p>
            <a:pPr lvl="3"/>
            <a:r>
              <a:rPr lang="fr-FR"/>
              <a:t>###M€</a:t>
            </a:r>
          </a:p>
        </p:txBody>
      </p:sp>
      <p:sp>
        <p:nvSpPr>
          <p:cNvPr id="6" name="Text Placeholder 1">
            <a:extLst>
              <a:ext uri="{FF2B5EF4-FFF2-40B4-BE49-F238E27FC236}">
                <a16:creationId xmlns:a16="http://schemas.microsoft.com/office/drawing/2014/main" id="{628D0C04-3C81-65F9-BC32-712AF3F14E30}"/>
              </a:ext>
            </a:extLst>
          </p:cNvPr>
          <p:cNvSpPr>
            <a:spLocks noGrp="1"/>
          </p:cNvSpPr>
          <p:nvPr>
            <p:ph type="body" sz="quarter" idx="13" hasCustomPrompt="1"/>
            <p:custDataLst>
              <p:tags r:id="rId2"/>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extLst>
      <p:ext uri="{BB962C8B-B14F-4D97-AF65-F5344CB8AC3E}">
        <p14:creationId xmlns:p14="http://schemas.microsoft.com/office/powerpoint/2010/main" val="9286217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1_Monographie 1 avec images">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451D3D4-851F-EF0C-FDF6-5A3CA4238E2C}"/>
              </a:ext>
            </a:extLst>
          </p:cNvPr>
          <p:cNvGraphicFramePr>
            <a:graphicFrameLocks/>
          </p:cNvGraphicFramePr>
          <p:nvPr userDrawn="1">
            <p:custDataLst>
              <p:tags r:id="rId1"/>
            </p:custDataLst>
            <p:extLst>
              <p:ext uri="{D42A27DB-BD31-4B8C-83A1-F6EECF244321}">
                <p14:modId xmlns:p14="http://schemas.microsoft.com/office/powerpoint/2010/main" val="1464063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467" imgH="467" progId="TCLayout.ActiveDocument.1">
                  <p:embed/>
                </p:oleObj>
              </mc:Choice>
              <mc:Fallback>
                <p:oleObj name="Diapositive think-cell" r:id="rId4" imgW="467" imgH="467" progId="TCLayout.ActiveDocument.1">
                  <p:embed/>
                  <p:pic>
                    <p:nvPicPr>
                      <p:cNvPr id="6" name="think-cell data - do not delete" hidden="1">
                        <a:extLst>
                          <a:ext uri="{FF2B5EF4-FFF2-40B4-BE49-F238E27FC236}">
                            <a16:creationId xmlns:a16="http://schemas.microsoft.com/office/drawing/2014/main" id="{1451D3D4-851F-EF0C-FDF6-5A3CA4238E2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AE444966-4031-AAC3-8B62-D50362F7C2A8}"/>
              </a:ext>
            </a:extLst>
          </p:cNvPr>
          <p:cNvSpPr/>
          <p:nvPr userDrawn="1"/>
        </p:nvSpPr>
        <p:spPr>
          <a:xfrm>
            <a:off x="487150" y="1568450"/>
            <a:ext cx="3583199" cy="445135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fr-FR" sz="800" b="0" i="0" u="none" strike="noStrike" kern="1200" cap="none" spc="0" normalizeH="0" baseline="0" noProof="0">
              <a:ln>
                <a:noFill/>
              </a:ln>
              <a:solidFill>
                <a:schemeClr val="tx2"/>
              </a:solidFill>
              <a:effectLst/>
              <a:uLnTx/>
              <a:uFillTx/>
              <a:latin typeface="Segoe UI" panose="020B0502040204020203" pitchFamily="34" charset="0"/>
              <a:ea typeface="+mn-ea"/>
              <a:cs typeface="Segoe UI" panose="020B0502040204020203" pitchFamily="34" charset="0"/>
            </a:endParaRPr>
          </a:p>
        </p:txBody>
      </p:sp>
      <p:sp>
        <p:nvSpPr>
          <p:cNvPr id="20" name="Titre 1">
            <a:extLst>
              <a:ext uri="{FF2B5EF4-FFF2-40B4-BE49-F238E27FC236}">
                <a16:creationId xmlns:a16="http://schemas.microsoft.com/office/drawing/2014/main" id="{958FD9E5-C5F5-BC01-81ED-4B6C671F21D7}"/>
              </a:ext>
            </a:extLst>
          </p:cNvPr>
          <p:cNvSpPr>
            <a:spLocks noGrp="1"/>
          </p:cNvSpPr>
          <p:nvPr>
            <p:ph type="ctrTitle" hasCustomPrompt="1"/>
          </p:nvPr>
        </p:nvSpPr>
        <p:spPr>
          <a:xfrm>
            <a:off x="479423" y="462279"/>
            <a:ext cx="11231565"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41" name="Espace réservé du texte 2">
            <a:extLst>
              <a:ext uri="{FF2B5EF4-FFF2-40B4-BE49-F238E27FC236}">
                <a16:creationId xmlns:a16="http://schemas.microsoft.com/office/drawing/2014/main" id="{0CBF43F5-B6B5-5C5E-D60A-22FE73853720}"/>
              </a:ext>
            </a:extLst>
          </p:cNvPr>
          <p:cNvSpPr>
            <a:spLocks noGrp="1"/>
          </p:cNvSpPr>
          <p:nvPr>
            <p:ph type="body" sz="quarter" idx="26" hasCustomPrompt="1"/>
          </p:nvPr>
        </p:nvSpPr>
        <p:spPr>
          <a:xfrm>
            <a:off x="2389188" y="4874154"/>
            <a:ext cx="1499251" cy="477054"/>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Durée</a:t>
            </a:r>
          </a:p>
          <a:p>
            <a:pPr lvl="1"/>
            <a:r>
              <a:rPr lang="fr-FR"/>
              <a:t>### Durée</a:t>
            </a:r>
          </a:p>
        </p:txBody>
      </p:sp>
      <p:sp>
        <p:nvSpPr>
          <p:cNvPr id="45" name="Espace réservé du texte 2">
            <a:extLst>
              <a:ext uri="{FF2B5EF4-FFF2-40B4-BE49-F238E27FC236}">
                <a16:creationId xmlns:a16="http://schemas.microsoft.com/office/drawing/2014/main" id="{A363C434-181C-ABFE-64FF-AFA5C454A865}"/>
              </a:ext>
            </a:extLst>
          </p:cNvPr>
          <p:cNvSpPr>
            <a:spLocks noGrp="1"/>
          </p:cNvSpPr>
          <p:nvPr>
            <p:ph type="body" sz="quarter" idx="28" hasCustomPrompt="1"/>
          </p:nvPr>
        </p:nvSpPr>
        <p:spPr>
          <a:xfrm>
            <a:off x="2389188" y="5446380"/>
            <a:ext cx="1499251" cy="477054"/>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Contact</a:t>
            </a:r>
          </a:p>
          <a:p>
            <a:pPr lvl="1"/>
            <a:r>
              <a:rPr lang="fr-FR"/>
              <a:t>### Contact</a:t>
            </a:r>
          </a:p>
        </p:txBody>
      </p:sp>
      <p:sp>
        <p:nvSpPr>
          <p:cNvPr id="46" name="Espace réservé du texte 2">
            <a:extLst>
              <a:ext uri="{FF2B5EF4-FFF2-40B4-BE49-F238E27FC236}">
                <a16:creationId xmlns:a16="http://schemas.microsoft.com/office/drawing/2014/main" id="{D437425A-020E-E83B-6DC2-BCE0296E0E3C}"/>
              </a:ext>
            </a:extLst>
          </p:cNvPr>
          <p:cNvSpPr>
            <a:spLocks noGrp="1"/>
          </p:cNvSpPr>
          <p:nvPr>
            <p:ph type="body" sz="quarter" idx="29" hasCustomPrompt="1"/>
          </p:nvPr>
        </p:nvSpPr>
        <p:spPr>
          <a:xfrm>
            <a:off x="4298950" y="1571683"/>
            <a:ext cx="7405900" cy="415498"/>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8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Objectifs</a:t>
            </a:r>
          </a:p>
          <a:p>
            <a:pPr lvl="1"/>
            <a:r>
              <a:rPr lang="fr-FR"/>
              <a:t>Description des objectifs</a:t>
            </a:r>
          </a:p>
        </p:txBody>
      </p:sp>
      <p:sp>
        <p:nvSpPr>
          <p:cNvPr id="47" name="Espace réservé du texte 2">
            <a:extLst>
              <a:ext uri="{FF2B5EF4-FFF2-40B4-BE49-F238E27FC236}">
                <a16:creationId xmlns:a16="http://schemas.microsoft.com/office/drawing/2014/main" id="{8FC5A529-5833-A920-CC3C-ACB7737D85B8}"/>
              </a:ext>
            </a:extLst>
          </p:cNvPr>
          <p:cNvSpPr>
            <a:spLocks noGrp="1"/>
          </p:cNvSpPr>
          <p:nvPr>
            <p:ph type="body" sz="quarter" idx="30" hasCustomPrompt="1"/>
          </p:nvPr>
        </p:nvSpPr>
        <p:spPr>
          <a:xfrm>
            <a:off x="4298950" y="3145876"/>
            <a:ext cx="7405900" cy="415498"/>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8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Approche adoptée</a:t>
            </a:r>
          </a:p>
          <a:p>
            <a:pPr lvl="1"/>
            <a:r>
              <a:rPr lang="fr-FR"/>
              <a:t>Description de l’approche</a:t>
            </a:r>
          </a:p>
        </p:txBody>
      </p:sp>
      <p:sp>
        <p:nvSpPr>
          <p:cNvPr id="49" name="Espace réservé du texte 2">
            <a:extLst>
              <a:ext uri="{FF2B5EF4-FFF2-40B4-BE49-F238E27FC236}">
                <a16:creationId xmlns:a16="http://schemas.microsoft.com/office/drawing/2014/main" id="{6FB1BCA5-BDED-3CBF-A1AB-A4A5D6089457}"/>
              </a:ext>
            </a:extLst>
          </p:cNvPr>
          <p:cNvSpPr>
            <a:spLocks noGrp="1"/>
          </p:cNvSpPr>
          <p:nvPr>
            <p:ph type="body" sz="quarter" idx="31" hasCustomPrompt="1"/>
          </p:nvPr>
        </p:nvSpPr>
        <p:spPr>
          <a:xfrm>
            <a:off x="4298950" y="4720069"/>
            <a:ext cx="7405900" cy="415498"/>
          </a:xfrm>
        </p:spPr>
        <p:txBody>
          <a:bodyPr/>
          <a:lstStyle>
            <a:lvl1pPr>
              <a:lnSpc>
                <a:spcPct val="100000"/>
              </a:lnSpc>
              <a:spcBef>
                <a:spcPts val="0"/>
              </a:spcBef>
              <a:spcAft>
                <a:spcPts val="600"/>
              </a:spcAft>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800" b="0" kern="1200" dirty="0" smtClean="0">
                <a:solidFill>
                  <a:schemeClr val="tx1"/>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stStyle>
          <a:p>
            <a:pPr lvl="0"/>
            <a:r>
              <a:rPr lang="fr-FR"/>
              <a:t>Résultats obtenus</a:t>
            </a:r>
          </a:p>
          <a:p>
            <a:pPr lvl="1"/>
            <a:r>
              <a:rPr lang="fr-FR"/>
              <a:t>Description des résultats</a:t>
            </a:r>
          </a:p>
        </p:txBody>
      </p:sp>
      <p:sp>
        <p:nvSpPr>
          <p:cNvPr id="3" name="Espace réservé du pied de page 4">
            <a:extLst>
              <a:ext uri="{FF2B5EF4-FFF2-40B4-BE49-F238E27FC236}">
                <a16:creationId xmlns:a16="http://schemas.microsoft.com/office/drawing/2014/main" id="{9114B617-80FA-6201-EEE5-99B168CAFEC0}"/>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4" name="Espace réservé du texte 2">
            <a:extLst>
              <a:ext uri="{FF2B5EF4-FFF2-40B4-BE49-F238E27FC236}">
                <a16:creationId xmlns:a16="http://schemas.microsoft.com/office/drawing/2014/main" id="{82F97D11-B3AB-4D83-62F9-5E223D943A01}"/>
              </a:ext>
            </a:extLst>
          </p:cNvPr>
          <p:cNvSpPr>
            <a:spLocks noGrp="1"/>
          </p:cNvSpPr>
          <p:nvPr>
            <p:ph type="body" sz="quarter" idx="32" hasCustomPrompt="1"/>
          </p:nvPr>
        </p:nvSpPr>
        <p:spPr>
          <a:xfrm>
            <a:off x="655529" y="4874154"/>
            <a:ext cx="1499251" cy="471411"/>
          </a:xfrm>
        </p:spPr>
        <p:txBody>
          <a:bodyPr/>
          <a:lstStyle>
            <a:lvl1pPr>
              <a:lnSpc>
                <a:spcPct val="100000"/>
              </a:lnSpc>
              <a:spcBef>
                <a:spcPts val="0"/>
              </a:spcBef>
              <a:spcAft>
                <a:spcPts val="600"/>
              </a:spcAft>
              <a:buNone/>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accent2"/>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vl4pPr marL="144000" marR="0" indent="-144000" algn="l" defTabSz="914400" rtl="0" eaLnBrk="1" fontAlgn="auto" latinLnBrk="0" hangingPunct="1">
              <a:lnSpc>
                <a:spcPct val="90000"/>
              </a:lnSpc>
              <a:spcBef>
                <a:spcPts val="100"/>
              </a:spcBef>
              <a:spcAft>
                <a:spcPts val="0"/>
              </a:spcAft>
              <a:buClrTx/>
              <a:buSzTx/>
              <a:buFont typeface="Arial" panose="020B0604020202020204" pitchFamily="34" charset="0"/>
              <a:buNone/>
              <a:tabLst/>
              <a:defRPr>
                <a:solidFill>
                  <a:schemeClr val="tx1"/>
                </a:solidFill>
              </a:defRPr>
            </a:lvl4pPr>
          </a:lstStyle>
          <a:p>
            <a:pPr lvl="0"/>
            <a:r>
              <a:rPr lang="fr-FR"/>
              <a:t>Secteur d’activité</a:t>
            </a:r>
          </a:p>
          <a:p>
            <a:pPr lvl="3"/>
            <a:r>
              <a:rPr lang="fr-FR"/>
              <a:t>### Secteur</a:t>
            </a:r>
          </a:p>
        </p:txBody>
      </p:sp>
      <p:sp>
        <p:nvSpPr>
          <p:cNvPr id="9" name="Espace réservé du texte 2">
            <a:extLst>
              <a:ext uri="{FF2B5EF4-FFF2-40B4-BE49-F238E27FC236}">
                <a16:creationId xmlns:a16="http://schemas.microsoft.com/office/drawing/2014/main" id="{5181CCBB-E9E9-09DA-DE4C-8B228DE4BA9B}"/>
              </a:ext>
            </a:extLst>
          </p:cNvPr>
          <p:cNvSpPr>
            <a:spLocks noGrp="1"/>
          </p:cNvSpPr>
          <p:nvPr>
            <p:ph type="body" sz="quarter" idx="35" hasCustomPrompt="1"/>
          </p:nvPr>
        </p:nvSpPr>
        <p:spPr>
          <a:xfrm>
            <a:off x="655529" y="5446380"/>
            <a:ext cx="1499251" cy="471411"/>
          </a:xfrm>
        </p:spPr>
        <p:txBody>
          <a:bodyPr/>
          <a:lstStyle>
            <a:lvl1pPr>
              <a:lnSpc>
                <a:spcPct val="100000"/>
              </a:lnSpc>
              <a:spcBef>
                <a:spcPts val="0"/>
              </a:spcBef>
              <a:spcAft>
                <a:spcPts val="600"/>
              </a:spcAft>
              <a:buNone/>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accent2"/>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vl4pPr marL="144000" marR="0" indent="-144000" algn="l" defTabSz="914400" rtl="0" eaLnBrk="1" fontAlgn="auto" latinLnBrk="0" hangingPunct="1">
              <a:lnSpc>
                <a:spcPct val="90000"/>
              </a:lnSpc>
              <a:spcBef>
                <a:spcPts val="100"/>
              </a:spcBef>
              <a:spcAft>
                <a:spcPts val="0"/>
              </a:spcAft>
              <a:buClrTx/>
              <a:buSzTx/>
              <a:buFont typeface="Arial" panose="020B0604020202020204" pitchFamily="34" charset="0"/>
              <a:buNone/>
              <a:tabLst/>
              <a:defRPr>
                <a:solidFill>
                  <a:schemeClr val="tx1"/>
                </a:solidFill>
              </a:defRPr>
            </a:lvl4pPr>
          </a:lstStyle>
          <a:p>
            <a:pPr lvl="0"/>
            <a:r>
              <a:rPr lang="fr-FR"/>
              <a:t>Taille &amp; CA</a:t>
            </a:r>
          </a:p>
          <a:p>
            <a:pPr lvl="3"/>
            <a:r>
              <a:rPr lang="fr-FR"/>
              <a:t>###k salariés ###M€</a:t>
            </a:r>
          </a:p>
        </p:txBody>
      </p:sp>
      <p:sp>
        <p:nvSpPr>
          <p:cNvPr id="18" name="Espace réservé pour une image  10">
            <a:extLst>
              <a:ext uri="{FF2B5EF4-FFF2-40B4-BE49-F238E27FC236}">
                <a16:creationId xmlns:a16="http://schemas.microsoft.com/office/drawing/2014/main" id="{20EA32DC-31BB-FC78-300C-F895A4A41752}"/>
              </a:ext>
            </a:extLst>
          </p:cNvPr>
          <p:cNvSpPr>
            <a:spLocks noGrp="1" noChangeAspect="1"/>
          </p:cNvSpPr>
          <p:nvPr>
            <p:ph type="pic" sz="quarter" idx="19" hasCustomPrompt="1"/>
          </p:nvPr>
        </p:nvSpPr>
        <p:spPr>
          <a:xfrm>
            <a:off x="655529" y="2171104"/>
            <a:ext cx="1499251" cy="999501"/>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Image 1 Mono</a:t>
            </a:r>
          </a:p>
        </p:txBody>
      </p:sp>
      <p:sp>
        <p:nvSpPr>
          <p:cNvPr id="19" name="Espace réservé du texte 2">
            <a:extLst>
              <a:ext uri="{FF2B5EF4-FFF2-40B4-BE49-F238E27FC236}">
                <a16:creationId xmlns:a16="http://schemas.microsoft.com/office/drawing/2014/main" id="{18AF1676-A198-2806-0AFF-799BF67A7D7B}"/>
              </a:ext>
            </a:extLst>
          </p:cNvPr>
          <p:cNvSpPr>
            <a:spLocks noGrp="1"/>
          </p:cNvSpPr>
          <p:nvPr>
            <p:ph type="body" sz="quarter" idx="36" hasCustomPrompt="1"/>
          </p:nvPr>
        </p:nvSpPr>
        <p:spPr>
          <a:xfrm>
            <a:off x="655529" y="1670862"/>
            <a:ext cx="1499251" cy="430887"/>
          </a:xfrm>
        </p:spPr>
        <p:txBody>
          <a:bodyPr/>
          <a:lstStyle>
            <a:lvl1pPr>
              <a:lnSpc>
                <a:spcPct val="100000"/>
              </a:lnSpc>
              <a:spcBef>
                <a:spcPts val="0"/>
              </a:spcBef>
              <a:spcAft>
                <a:spcPts val="600"/>
              </a:spcAft>
              <a:buNone/>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accent2"/>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vl4pPr marL="144000" marR="0" indent="-144000" algn="l" defTabSz="914400" rtl="0" eaLnBrk="1" fontAlgn="auto" latinLnBrk="0" hangingPunct="1">
              <a:lnSpc>
                <a:spcPct val="90000"/>
              </a:lnSpc>
              <a:spcBef>
                <a:spcPts val="100"/>
              </a:spcBef>
              <a:spcAft>
                <a:spcPts val="0"/>
              </a:spcAft>
              <a:buClrTx/>
              <a:buSzTx/>
              <a:buFont typeface="Arial" panose="020B0604020202020204" pitchFamily="34" charset="0"/>
              <a:buNone/>
              <a:tabLst/>
              <a:defRPr>
                <a:solidFill>
                  <a:schemeClr val="tx1"/>
                </a:solidFill>
              </a:defRPr>
            </a:lvl4pPr>
          </a:lstStyle>
          <a:p>
            <a:pPr lvl="0"/>
            <a:r>
              <a:rPr lang="fr-FR"/>
              <a:t>Titre 1</a:t>
            </a:r>
            <a:br>
              <a:rPr lang="fr-FR"/>
            </a:br>
            <a:r>
              <a:rPr lang="fr-FR"/>
              <a:t>sur 2 lignes max</a:t>
            </a:r>
          </a:p>
        </p:txBody>
      </p:sp>
      <p:sp>
        <p:nvSpPr>
          <p:cNvPr id="22" name="Espace réservé pour une image  10">
            <a:extLst>
              <a:ext uri="{FF2B5EF4-FFF2-40B4-BE49-F238E27FC236}">
                <a16:creationId xmlns:a16="http://schemas.microsoft.com/office/drawing/2014/main" id="{6B72B679-EBC7-1382-529E-89D9711F1390}"/>
              </a:ext>
            </a:extLst>
          </p:cNvPr>
          <p:cNvSpPr>
            <a:spLocks noGrp="1" noChangeAspect="1"/>
          </p:cNvSpPr>
          <p:nvPr>
            <p:ph type="pic" sz="quarter" idx="46" hasCustomPrompt="1"/>
          </p:nvPr>
        </p:nvSpPr>
        <p:spPr>
          <a:xfrm>
            <a:off x="655529" y="3779482"/>
            <a:ext cx="1499251" cy="999501"/>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Image 3 Mono</a:t>
            </a:r>
          </a:p>
        </p:txBody>
      </p:sp>
      <p:sp>
        <p:nvSpPr>
          <p:cNvPr id="23" name="Espace réservé du texte 2">
            <a:extLst>
              <a:ext uri="{FF2B5EF4-FFF2-40B4-BE49-F238E27FC236}">
                <a16:creationId xmlns:a16="http://schemas.microsoft.com/office/drawing/2014/main" id="{A7564BE0-83F9-61AE-9680-43CD32077CD9}"/>
              </a:ext>
            </a:extLst>
          </p:cNvPr>
          <p:cNvSpPr>
            <a:spLocks noGrp="1"/>
          </p:cNvSpPr>
          <p:nvPr>
            <p:ph type="body" sz="quarter" idx="47" hasCustomPrompt="1"/>
          </p:nvPr>
        </p:nvSpPr>
        <p:spPr>
          <a:xfrm>
            <a:off x="655529" y="3279240"/>
            <a:ext cx="1499251" cy="430887"/>
          </a:xfrm>
        </p:spPr>
        <p:txBody>
          <a:bodyPr/>
          <a:lstStyle>
            <a:lvl1pPr>
              <a:lnSpc>
                <a:spcPct val="100000"/>
              </a:lnSpc>
              <a:spcBef>
                <a:spcPts val="0"/>
              </a:spcBef>
              <a:spcAft>
                <a:spcPts val="600"/>
              </a:spcAft>
              <a:buNone/>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accent2"/>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vl4pPr marL="144000" marR="0" indent="-144000" algn="l" defTabSz="914400" rtl="0" eaLnBrk="1" fontAlgn="auto" latinLnBrk="0" hangingPunct="1">
              <a:lnSpc>
                <a:spcPct val="90000"/>
              </a:lnSpc>
              <a:spcBef>
                <a:spcPts val="100"/>
              </a:spcBef>
              <a:spcAft>
                <a:spcPts val="0"/>
              </a:spcAft>
              <a:buClrTx/>
              <a:buSzTx/>
              <a:buFont typeface="Arial" panose="020B0604020202020204" pitchFamily="34" charset="0"/>
              <a:buNone/>
              <a:tabLst/>
              <a:defRPr>
                <a:solidFill>
                  <a:schemeClr val="tx1"/>
                </a:solidFill>
              </a:defRPr>
            </a:lvl4pPr>
          </a:lstStyle>
          <a:p>
            <a:pPr lvl="0"/>
            <a:r>
              <a:rPr lang="fr-FR"/>
              <a:t>Titre 3</a:t>
            </a:r>
            <a:br>
              <a:rPr lang="fr-FR"/>
            </a:br>
            <a:r>
              <a:rPr lang="fr-FR"/>
              <a:t>sur 2 lignes max</a:t>
            </a:r>
          </a:p>
        </p:txBody>
      </p:sp>
      <p:sp>
        <p:nvSpPr>
          <p:cNvPr id="25" name="Espace réservé pour une image  10">
            <a:extLst>
              <a:ext uri="{FF2B5EF4-FFF2-40B4-BE49-F238E27FC236}">
                <a16:creationId xmlns:a16="http://schemas.microsoft.com/office/drawing/2014/main" id="{FD02DF2B-E6DC-80C1-B9E0-2AD9D1CFE77B}"/>
              </a:ext>
            </a:extLst>
          </p:cNvPr>
          <p:cNvSpPr>
            <a:spLocks noGrp="1" noChangeAspect="1"/>
          </p:cNvSpPr>
          <p:nvPr>
            <p:ph type="pic" sz="quarter" idx="54" hasCustomPrompt="1"/>
          </p:nvPr>
        </p:nvSpPr>
        <p:spPr>
          <a:xfrm>
            <a:off x="2389188" y="2171104"/>
            <a:ext cx="1499251" cy="999501"/>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Image 2 Mono</a:t>
            </a:r>
          </a:p>
        </p:txBody>
      </p:sp>
      <p:sp>
        <p:nvSpPr>
          <p:cNvPr id="26" name="Espace réservé du texte 2">
            <a:extLst>
              <a:ext uri="{FF2B5EF4-FFF2-40B4-BE49-F238E27FC236}">
                <a16:creationId xmlns:a16="http://schemas.microsoft.com/office/drawing/2014/main" id="{349ECB99-F5B2-DD00-3124-1C6BB088F1C1}"/>
              </a:ext>
            </a:extLst>
          </p:cNvPr>
          <p:cNvSpPr>
            <a:spLocks noGrp="1"/>
          </p:cNvSpPr>
          <p:nvPr>
            <p:ph type="body" sz="quarter" idx="55" hasCustomPrompt="1"/>
          </p:nvPr>
        </p:nvSpPr>
        <p:spPr>
          <a:xfrm>
            <a:off x="2389188" y="1670862"/>
            <a:ext cx="1499251" cy="430887"/>
          </a:xfrm>
        </p:spPr>
        <p:txBody>
          <a:bodyPr/>
          <a:lstStyle>
            <a:lvl1pPr>
              <a:lnSpc>
                <a:spcPct val="100000"/>
              </a:lnSpc>
              <a:spcBef>
                <a:spcPts val="0"/>
              </a:spcBef>
              <a:spcAft>
                <a:spcPts val="600"/>
              </a:spcAft>
              <a:buNone/>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accent2"/>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vl4pPr marL="144000" marR="0" indent="-144000" algn="l" defTabSz="914400" rtl="0" eaLnBrk="1" fontAlgn="auto" latinLnBrk="0" hangingPunct="1">
              <a:lnSpc>
                <a:spcPct val="90000"/>
              </a:lnSpc>
              <a:spcBef>
                <a:spcPts val="100"/>
              </a:spcBef>
              <a:spcAft>
                <a:spcPts val="0"/>
              </a:spcAft>
              <a:buClrTx/>
              <a:buSzTx/>
              <a:buFont typeface="Arial" panose="020B0604020202020204" pitchFamily="34" charset="0"/>
              <a:buNone/>
              <a:tabLst/>
              <a:defRPr>
                <a:solidFill>
                  <a:schemeClr val="tx1"/>
                </a:solidFill>
              </a:defRPr>
            </a:lvl4pPr>
          </a:lstStyle>
          <a:p>
            <a:pPr lvl="0"/>
            <a:r>
              <a:rPr lang="fr-FR"/>
              <a:t>Titre 2</a:t>
            </a:r>
            <a:br>
              <a:rPr lang="fr-FR"/>
            </a:br>
            <a:r>
              <a:rPr lang="fr-FR"/>
              <a:t>sur 2 lignes max</a:t>
            </a:r>
          </a:p>
        </p:txBody>
      </p:sp>
      <p:sp>
        <p:nvSpPr>
          <p:cNvPr id="27" name="Espace réservé pour une image  10">
            <a:extLst>
              <a:ext uri="{FF2B5EF4-FFF2-40B4-BE49-F238E27FC236}">
                <a16:creationId xmlns:a16="http://schemas.microsoft.com/office/drawing/2014/main" id="{1053DA56-6BAE-B316-3F5A-3D0BCFDF475F}"/>
              </a:ext>
            </a:extLst>
          </p:cNvPr>
          <p:cNvSpPr>
            <a:spLocks noGrp="1" noChangeAspect="1"/>
          </p:cNvSpPr>
          <p:nvPr>
            <p:ph type="pic" sz="quarter" idx="56" hasCustomPrompt="1"/>
          </p:nvPr>
        </p:nvSpPr>
        <p:spPr>
          <a:xfrm>
            <a:off x="2389188" y="3779482"/>
            <a:ext cx="1499251" cy="999501"/>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Image 4 Mono</a:t>
            </a:r>
          </a:p>
        </p:txBody>
      </p:sp>
      <p:sp>
        <p:nvSpPr>
          <p:cNvPr id="28" name="Espace réservé du texte 2">
            <a:extLst>
              <a:ext uri="{FF2B5EF4-FFF2-40B4-BE49-F238E27FC236}">
                <a16:creationId xmlns:a16="http://schemas.microsoft.com/office/drawing/2014/main" id="{3F7B5377-4AA0-665F-1A82-4212D1066762}"/>
              </a:ext>
            </a:extLst>
          </p:cNvPr>
          <p:cNvSpPr>
            <a:spLocks noGrp="1"/>
          </p:cNvSpPr>
          <p:nvPr>
            <p:ph type="body" sz="quarter" idx="57" hasCustomPrompt="1"/>
          </p:nvPr>
        </p:nvSpPr>
        <p:spPr>
          <a:xfrm>
            <a:off x="2389188" y="3279240"/>
            <a:ext cx="1499251" cy="430887"/>
          </a:xfrm>
        </p:spPr>
        <p:txBody>
          <a:bodyPr/>
          <a:lstStyle>
            <a:lvl1pPr>
              <a:lnSpc>
                <a:spcPct val="100000"/>
              </a:lnSpc>
              <a:spcBef>
                <a:spcPts val="0"/>
              </a:spcBef>
              <a:spcAft>
                <a:spcPts val="600"/>
              </a:spcAft>
              <a:buNone/>
              <a:defRPr lang="fr-FR" sz="1400" b="1" kern="1200" cap="none" baseline="0" dirty="0">
                <a:solidFill>
                  <a:schemeClr val="tx1"/>
                </a:solidFill>
                <a:latin typeface="+mn-lt"/>
                <a:ea typeface="Segoe UI Black" panose="020B0A02040204020203" pitchFamily="34" charset="0"/>
                <a:cs typeface="Gotham Black" pitchFamily="50" charset="0"/>
              </a:defRPr>
            </a:lvl1pPr>
            <a:lvl2pPr>
              <a:lnSpc>
                <a:spcPct val="100000"/>
              </a:lnSpc>
              <a:spcBef>
                <a:spcPts val="0"/>
              </a:spcBef>
              <a:defRPr lang="fr-FR" sz="1200" b="0" kern="1200" dirty="0" smtClean="0">
                <a:solidFill>
                  <a:schemeClr val="accent2"/>
                </a:solidFill>
                <a:latin typeface="+mn-lt"/>
                <a:ea typeface="Segoe UI Black" panose="020B0A02040204020203" pitchFamily="34" charset="0"/>
                <a:cs typeface="Segoe UI" panose="020B0502040204020203" pitchFamily="34" charset="0"/>
              </a:defRPr>
            </a:lvl2pPr>
            <a:lvl3pPr>
              <a:lnSpc>
                <a:spcPct val="100000"/>
              </a:lnSpc>
              <a:spcBef>
                <a:spcPts val="0"/>
              </a:spcBef>
              <a:defRPr lang="fr-FR" sz="1200" kern="1200" dirty="0" smtClean="0">
                <a:solidFill>
                  <a:schemeClr val="tx2"/>
                </a:solidFill>
                <a:latin typeface="Segoe UI" panose="020B0502040204020203" pitchFamily="34" charset="0"/>
                <a:ea typeface="Segoe UI Black" panose="020B0A02040204020203" pitchFamily="34" charset="0"/>
                <a:cs typeface="Segoe UI" panose="020B0502040204020203" pitchFamily="34" charset="0"/>
              </a:defRPr>
            </a:lvl3pPr>
            <a:lvl4pPr marL="144000" marR="0" indent="-144000" algn="l" defTabSz="914400" rtl="0" eaLnBrk="1" fontAlgn="auto" latinLnBrk="0" hangingPunct="1">
              <a:lnSpc>
                <a:spcPct val="90000"/>
              </a:lnSpc>
              <a:spcBef>
                <a:spcPts val="100"/>
              </a:spcBef>
              <a:spcAft>
                <a:spcPts val="0"/>
              </a:spcAft>
              <a:buClrTx/>
              <a:buSzTx/>
              <a:buFont typeface="Arial" panose="020B0604020202020204" pitchFamily="34" charset="0"/>
              <a:buNone/>
              <a:tabLst/>
              <a:defRPr>
                <a:solidFill>
                  <a:schemeClr val="tx1"/>
                </a:solidFill>
              </a:defRPr>
            </a:lvl4pPr>
          </a:lstStyle>
          <a:p>
            <a:pPr lvl="0"/>
            <a:r>
              <a:rPr lang="fr-FR"/>
              <a:t>Titre 4</a:t>
            </a:r>
            <a:br>
              <a:rPr lang="fr-FR"/>
            </a:br>
            <a:r>
              <a:rPr lang="fr-FR"/>
              <a:t>sur 2 lignes max</a:t>
            </a:r>
          </a:p>
        </p:txBody>
      </p:sp>
      <p:sp>
        <p:nvSpPr>
          <p:cNvPr id="5" name="Text Placeholder 1">
            <a:extLst>
              <a:ext uri="{FF2B5EF4-FFF2-40B4-BE49-F238E27FC236}">
                <a16:creationId xmlns:a16="http://schemas.microsoft.com/office/drawing/2014/main" id="{78489729-9179-F104-4DC1-9C3264852519}"/>
              </a:ext>
            </a:extLst>
          </p:cNvPr>
          <p:cNvSpPr>
            <a:spLocks noGrp="1"/>
          </p:cNvSpPr>
          <p:nvPr>
            <p:ph type="body" sz="quarter" idx="13" hasCustomPrompt="1"/>
            <p:custDataLst>
              <p:tags r:id="rId2"/>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extLst>
      <p:ext uri="{BB962C8B-B14F-4D97-AF65-F5344CB8AC3E}">
        <p14:creationId xmlns:p14="http://schemas.microsoft.com/office/powerpoint/2010/main" val="17179443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_Page méthodologie">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C14B63B-CCCB-1843-9FF6-A27DB089B70C}"/>
              </a:ext>
            </a:extLst>
          </p:cNvPr>
          <p:cNvGraphicFramePr>
            <a:graphicFrameLocks/>
          </p:cNvGraphicFramePr>
          <p:nvPr userDrawn="1">
            <p:custDataLst>
              <p:tags r:id="rId1"/>
            </p:custDataLst>
            <p:extLst>
              <p:ext uri="{D42A27DB-BD31-4B8C-83A1-F6EECF244321}">
                <p14:modId xmlns:p14="http://schemas.microsoft.com/office/powerpoint/2010/main" val="30639333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467" imgH="467" progId="TCLayout.ActiveDocument.1">
                  <p:embed/>
                </p:oleObj>
              </mc:Choice>
              <mc:Fallback>
                <p:oleObj name="Diapositive think-cell" r:id="rId4" imgW="467" imgH="467" progId="TCLayout.ActiveDocument.1">
                  <p:embed/>
                  <p:pic>
                    <p:nvPicPr>
                      <p:cNvPr id="5" name="think-cell data - do not delete" hidden="1">
                        <a:extLst>
                          <a:ext uri="{FF2B5EF4-FFF2-40B4-BE49-F238E27FC236}">
                            <a16:creationId xmlns:a16="http://schemas.microsoft.com/office/drawing/2014/main" id="{1C14B63B-CCCB-1843-9FF6-A27DB089B70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2"/>
                </a:solidFill>
                <a:latin typeface="Segoe UI" panose="020B0502040204020203" pitchFamily="34" charset="0"/>
                <a:ea typeface="+mn-ea"/>
                <a:cs typeface="Segoe UI" panose="020B0502040204020203" pitchFamily="34" charset="0"/>
              </a:defRPr>
            </a:lvl1pPr>
          </a:lstStyle>
          <a:p>
            <a:pPr lvl="0"/>
            <a:r>
              <a:rPr lang="fr-FR"/>
              <a:t>Note de bas de page</a:t>
            </a:r>
            <a:br>
              <a:rPr lang="fr-FR"/>
            </a:br>
            <a:r>
              <a:rPr lang="fr-FR"/>
              <a:t>2 lignes max</a:t>
            </a:r>
          </a:p>
        </p:txBody>
      </p:sp>
      <p:sp>
        <p:nvSpPr>
          <p:cNvPr id="2" name="Rectangle 1">
            <a:extLst>
              <a:ext uri="{FF2B5EF4-FFF2-40B4-BE49-F238E27FC236}">
                <a16:creationId xmlns:a16="http://schemas.microsoft.com/office/drawing/2014/main" id="{5526BF7C-2AB1-D8D3-A0E1-FB09B40F0FF5}"/>
              </a:ext>
            </a:extLst>
          </p:cNvPr>
          <p:cNvSpPr/>
          <p:nvPr userDrawn="1"/>
        </p:nvSpPr>
        <p:spPr>
          <a:xfrm>
            <a:off x="485776" y="1849810"/>
            <a:ext cx="2491104" cy="4169992"/>
          </a:xfrm>
          <a:prstGeom prst="rect">
            <a:avLst/>
          </a:prstGeom>
          <a:solidFill>
            <a:srgbClr val="F3FAFD"/>
          </a:solidFill>
          <a:ln w="31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6E060B2E-4CC2-9F38-6C79-A411EF62B108}"/>
              </a:ext>
            </a:extLst>
          </p:cNvPr>
          <p:cNvSpPr txBox="1"/>
          <p:nvPr userDrawn="1"/>
        </p:nvSpPr>
        <p:spPr>
          <a:xfrm>
            <a:off x="664620" y="2048485"/>
            <a:ext cx="1013202" cy="215444"/>
          </a:xfrm>
          <a:prstGeom prst="rect">
            <a:avLst/>
          </a:prstGeom>
          <a:solidFill>
            <a:schemeClr val="accent1"/>
          </a:solidFill>
        </p:spPr>
        <p:txBody>
          <a:bodyPr wrap="square" lIns="0" tIns="0" rIns="0" bIns="0" rtlCol="0">
            <a:spAutoFit/>
          </a:bodyPr>
          <a:lstStyle/>
          <a:p>
            <a:pPr algn="ctr">
              <a:spcBef>
                <a:spcPts val="600"/>
              </a:spcBef>
            </a:pPr>
            <a:r>
              <a:rPr lang="fr-FR" sz="1400" b="1">
                <a:solidFill>
                  <a:schemeClr val="bg1"/>
                </a:solidFill>
                <a:latin typeface="Segoe UI" panose="020B0502040204020203" pitchFamily="34" charset="0"/>
                <a:cs typeface="Segoe UI" panose="020B0502040204020203" pitchFamily="34" charset="0"/>
              </a:rPr>
              <a:t>OBJECTIFS</a:t>
            </a:r>
          </a:p>
        </p:txBody>
      </p:sp>
      <p:sp>
        <p:nvSpPr>
          <p:cNvPr id="15" name="Sous-titre 2">
            <a:extLst>
              <a:ext uri="{FF2B5EF4-FFF2-40B4-BE49-F238E27FC236}">
                <a16:creationId xmlns:a16="http://schemas.microsoft.com/office/drawing/2014/main" id="{88514C4E-4882-E0AD-1A0E-6E8D83841ED4}"/>
              </a:ext>
            </a:extLst>
          </p:cNvPr>
          <p:cNvSpPr>
            <a:spLocks noGrp="1"/>
          </p:cNvSpPr>
          <p:nvPr>
            <p:ph type="subTitle" idx="1" hasCustomPrompt="1"/>
          </p:nvPr>
        </p:nvSpPr>
        <p:spPr>
          <a:xfrm>
            <a:off x="473284" y="1396685"/>
            <a:ext cx="11231565" cy="193899"/>
          </a:xfrm>
        </p:spPr>
        <p:txBody>
          <a:bodyPr wrap="square">
            <a:spAutoFit/>
          </a:bodyPr>
          <a:lstStyle>
            <a:lvl1pPr marL="0" indent="0" algn="l">
              <a:spcBef>
                <a:spcPts val="0"/>
              </a:spcBef>
              <a:buNone/>
              <a:defRPr sz="1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 sur 1 ligne</a:t>
            </a:r>
          </a:p>
        </p:txBody>
      </p:sp>
      <p:sp>
        <p:nvSpPr>
          <p:cNvPr id="16" name="Titre 1">
            <a:extLst>
              <a:ext uri="{FF2B5EF4-FFF2-40B4-BE49-F238E27FC236}">
                <a16:creationId xmlns:a16="http://schemas.microsoft.com/office/drawing/2014/main" id="{7C0A21F0-709E-CDE3-04F1-BFD07D1E3309}"/>
              </a:ext>
            </a:extLst>
          </p:cNvPr>
          <p:cNvSpPr>
            <a:spLocks noGrp="1"/>
          </p:cNvSpPr>
          <p:nvPr>
            <p:ph type="ctrTitle" hasCustomPrompt="1"/>
          </p:nvPr>
        </p:nvSpPr>
        <p:spPr>
          <a:xfrm>
            <a:off x="479423" y="462278"/>
            <a:ext cx="11231565" cy="648000"/>
          </a:xfrm>
        </p:spPr>
        <p:txBody>
          <a:bodyPr vert="horz" wrap="square" rIns="0" anchor="t" anchorCtr="0">
            <a:noAutofit/>
          </a:bodyPr>
          <a:lstStyle>
            <a:lvl1pPr algn="l">
              <a:lnSpc>
                <a:spcPct val="80000"/>
              </a:lnSpc>
              <a:defRPr sz="2400">
                <a:solidFill>
                  <a:schemeClr val="accent1"/>
                </a:solidFill>
              </a:defRPr>
            </a:lvl1pPr>
          </a:lstStyle>
          <a:p>
            <a:r>
              <a:rPr lang="fr-FR"/>
              <a:t>TITRE</a:t>
            </a:r>
            <a:br>
              <a:rPr lang="fr-FR"/>
            </a:br>
            <a:r>
              <a:rPr lang="fr-FR"/>
              <a:t>SUR DEUX LIGNES</a:t>
            </a:r>
          </a:p>
        </p:txBody>
      </p:sp>
      <p:sp>
        <p:nvSpPr>
          <p:cNvPr id="17" name="Espace réservé du texte 2">
            <a:extLst>
              <a:ext uri="{FF2B5EF4-FFF2-40B4-BE49-F238E27FC236}">
                <a16:creationId xmlns:a16="http://schemas.microsoft.com/office/drawing/2014/main" id="{BBC0ED47-5A9D-E9CF-4E57-169744038AC9}"/>
              </a:ext>
            </a:extLst>
          </p:cNvPr>
          <p:cNvSpPr>
            <a:spLocks noGrp="1"/>
          </p:cNvSpPr>
          <p:nvPr>
            <p:ph type="body" sz="quarter" idx="13"/>
          </p:nvPr>
        </p:nvSpPr>
        <p:spPr>
          <a:xfrm>
            <a:off x="3348554" y="3130473"/>
            <a:ext cx="4805480" cy="876137"/>
          </a:xfrm>
        </p:spPr>
        <p:txBody>
          <a:bodyPr/>
          <a:lstStyle>
            <a:lvl1pPr>
              <a:spcAft>
                <a:spcPts val="0"/>
              </a:spcAft>
              <a:defRPr sz="1400">
                <a:solidFill>
                  <a:schemeClr val="tx1"/>
                </a:solidFill>
              </a:defRPr>
            </a:lvl1pPr>
            <a:lvl2pPr>
              <a:lnSpc>
                <a:spcPct val="100000"/>
              </a:lnSpc>
              <a:defRPr sz="1200">
                <a:solidFill>
                  <a:schemeClr val="tx1"/>
                </a:solidFill>
                <a:latin typeface="+mn-lt"/>
                <a:cs typeface="Segoe UI Semibold" panose="020B0702040204020203" pitchFamily="34" charset="0"/>
              </a:defRPr>
            </a:lvl2pPr>
            <a:lvl3pPr marL="144000" indent="-144000">
              <a:lnSpc>
                <a:spcPct val="100000"/>
              </a:lnSpc>
              <a:buFont typeface="Arial" panose="020B0604020202020204" pitchFamily="34" charset="0"/>
              <a:buChar char="•"/>
              <a:defRPr sz="1200">
                <a:solidFill>
                  <a:schemeClr val="tx1"/>
                </a:solidFill>
                <a:latin typeface="+mn-lt"/>
              </a:defRPr>
            </a:lvl3pPr>
            <a:lvl4pPr marL="288000" indent="-144000">
              <a:lnSpc>
                <a:spcPct val="100000"/>
              </a:lnSpc>
              <a:defRPr sz="1200">
                <a:solidFill>
                  <a:schemeClr val="tx1"/>
                </a:solidFill>
                <a:latin typeface="+mn-lt"/>
              </a:defRPr>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8" name="Espace réservé du texte 2">
            <a:extLst>
              <a:ext uri="{FF2B5EF4-FFF2-40B4-BE49-F238E27FC236}">
                <a16:creationId xmlns:a16="http://schemas.microsoft.com/office/drawing/2014/main" id="{3ED12F07-7E1D-0AF9-0F87-6D5EA1C2261C}"/>
              </a:ext>
            </a:extLst>
          </p:cNvPr>
          <p:cNvSpPr>
            <a:spLocks noGrp="1"/>
          </p:cNvSpPr>
          <p:nvPr>
            <p:ph type="body" sz="quarter" idx="14"/>
          </p:nvPr>
        </p:nvSpPr>
        <p:spPr>
          <a:xfrm>
            <a:off x="8956040" y="3128712"/>
            <a:ext cx="2748809" cy="1053109"/>
          </a:xfrm>
        </p:spPr>
        <p:txBody>
          <a:bodyPr/>
          <a:lstStyle>
            <a:lvl1pPr>
              <a:spcAft>
                <a:spcPts val="300"/>
              </a:spcAft>
              <a:defRPr sz="1400">
                <a:solidFill>
                  <a:schemeClr val="tx1"/>
                </a:solidFill>
              </a:defRPr>
            </a:lvl1pPr>
            <a:lvl2pPr>
              <a:defRPr sz="1200">
                <a:solidFill>
                  <a:schemeClr val="tx1"/>
                </a:solidFill>
                <a:latin typeface="+mn-lt"/>
                <a:cs typeface="Segoe UI Semibold" panose="020B0702040204020203" pitchFamily="34" charset="0"/>
              </a:defRPr>
            </a:lvl2pPr>
            <a:lvl3pPr marL="144000" indent="-144000">
              <a:buFont typeface="Arial" panose="020B0604020202020204" pitchFamily="34" charset="0"/>
              <a:buChar char="•"/>
              <a:defRPr sz="1200">
                <a:solidFill>
                  <a:schemeClr val="tx1"/>
                </a:solidFill>
                <a:latin typeface="+mn-lt"/>
              </a:defRPr>
            </a:lvl3pPr>
            <a:lvl4pPr marL="288000" indent="-144000">
              <a:defRPr sz="1200">
                <a:solidFill>
                  <a:schemeClr val="tx1"/>
                </a:solidFill>
                <a:latin typeface="+mn-lt"/>
              </a:defRPr>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9" name="Espace réservé du texte 2">
            <a:extLst>
              <a:ext uri="{FF2B5EF4-FFF2-40B4-BE49-F238E27FC236}">
                <a16:creationId xmlns:a16="http://schemas.microsoft.com/office/drawing/2014/main" id="{9FC0C56C-AA39-D52D-7C98-A31E7DA5B987}"/>
              </a:ext>
            </a:extLst>
          </p:cNvPr>
          <p:cNvSpPr>
            <a:spLocks noGrp="1"/>
          </p:cNvSpPr>
          <p:nvPr>
            <p:ph type="body" sz="quarter" idx="15"/>
          </p:nvPr>
        </p:nvSpPr>
        <p:spPr>
          <a:xfrm>
            <a:off x="669877" y="2392300"/>
            <a:ext cx="2078403" cy="968983"/>
          </a:xfrm>
        </p:spPr>
        <p:txBody>
          <a:bodyPr/>
          <a:lstStyle>
            <a:lvl1pPr>
              <a:lnSpc>
                <a:spcPct val="100000"/>
              </a:lnSpc>
              <a:spcBef>
                <a:spcPts val="300"/>
              </a:spcBef>
              <a:spcAft>
                <a:spcPts val="0"/>
              </a:spcAft>
              <a:defRPr sz="1200" b="0">
                <a:solidFill>
                  <a:schemeClr val="tx1"/>
                </a:solidFill>
              </a:defRPr>
            </a:lvl1pPr>
            <a:lvl2pPr>
              <a:buFont typeface="Arial" panose="020B0604020202020204" pitchFamily="34" charset="0"/>
              <a:buChar char="•"/>
              <a:defRPr lang="fr-FR" sz="1200" kern="1200" dirty="0">
                <a:solidFill>
                  <a:schemeClr val="tx2"/>
                </a:solidFill>
                <a:latin typeface="+mn-lt"/>
                <a:ea typeface="+mn-ea"/>
                <a:cs typeface="+mn-cs"/>
              </a:defRPr>
            </a:lvl2pPr>
            <a:lvl3pPr marL="144000" indent="-144000">
              <a:lnSpc>
                <a:spcPct val="100000"/>
              </a:lnSpc>
              <a:buFont typeface="Arial" panose="020B0604020202020204" pitchFamily="34" charset="0"/>
              <a:buChar char="•"/>
              <a:defRPr lang="fr-FR" sz="1200" kern="1200" dirty="0">
                <a:solidFill>
                  <a:schemeClr val="tx1"/>
                </a:solidFill>
                <a:latin typeface="+mn-lt"/>
                <a:ea typeface="+mn-ea"/>
                <a:cs typeface="+mn-cs"/>
              </a:defRPr>
            </a:lvl3pPr>
            <a:lvl4pPr marL="288000" indent="-108000">
              <a:lnSpc>
                <a:spcPct val="100000"/>
              </a:lnSpc>
              <a:defRPr lang="fr-FR" sz="1200" kern="1200" dirty="0">
                <a:solidFill>
                  <a:schemeClr val="tx1"/>
                </a:solidFill>
                <a:latin typeface="+mn-lt"/>
                <a:ea typeface="+mn-ea"/>
                <a:cs typeface="+mn-cs"/>
              </a:defRPr>
            </a:lvl4pPr>
            <a:lvl5pPr marL="432000" indent="-144000">
              <a:lnSpc>
                <a:spcPct val="100000"/>
              </a:lnSpc>
              <a:defRPr lang="fr-FR" sz="1200" kern="1200" dirty="0">
                <a:solidFill>
                  <a:schemeClr val="tx1"/>
                </a:solidFill>
                <a:latin typeface="+mn-lt"/>
                <a:ea typeface="+mn-ea"/>
                <a:cs typeface="+mn-cs"/>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25" name="Espace réservé du texte 2">
            <a:extLst>
              <a:ext uri="{FF2B5EF4-FFF2-40B4-BE49-F238E27FC236}">
                <a16:creationId xmlns:a16="http://schemas.microsoft.com/office/drawing/2014/main" id="{33A8D8E9-C202-DBCA-86D9-EAFB4B68BE79}"/>
              </a:ext>
            </a:extLst>
          </p:cNvPr>
          <p:cNvSpPr>
            <a:spLocks noGrp="1"/>
          </p:cNvSpPr>
          <p:nvPr>
            <p:ph type="body" sz="quarter" idx="16" hasCustomPrompt="1"/>
          </p:nvPr>
        </p:nvSpPr>
        <p:spPr>
          <a:xfrm>
            <a:off x="3348553" y="2683578"/>
            <a:ext cx="4069658" cy="225053"/>
          </a:xfrm>
          <a:solidFill>
            <a:srgbClr val="F3FAFD"/>
          </a:solidFill>
        </p:spPr>
        <p:txBody>
          <a:bodyPr wrap="none" lIns="324000" tIns="36000" rIns="36000" bIns="36000"/>
          <a:lstStyle>
            <a:lvl1pPr>
              <a:spcBef>
                <a:spcPts val="0"/>
              </a:spcBef>
              <a:spcAft>
                <a:spcPts val="0"/>
              </a:spcAft>
              <a:defRPr sz="1100" b="0">
                <a:solidFill>
                  <a:schemeClr val="accent1"/>
                </a:solidFill>
              </a:defRPr>
            </a:lvl1pPr>
            <a:lvl2pPr>
              <a:spcBef>
                <a:spcPts val="0"/>
              </a:spcBef>
              <a:spcAft>
                <a:spcPts val="0"/>
              </a:spcAft>
              <a:defRPr sz="1100">
                <a:solidFill>
                  <a:schemeClr val="bg2"/>
                </a:solidFill>
                <a:latin typeface="+mn-lt"/>
                <a:cs typeface="Segoe UI Semibold" panose="020B0702040204020203" pitchFamily="34" charset="0"/>
              </a:defRPr>
            </a:lvl2pPr>
            <a:lvl3pPr marL="144000" indent="-144000">
              <a:spcBef>
                <a:spcPts val="0"/>
              </a:spcBef>
              <a:spcAft>
                <a:spcPts val="0"/>
              </a:spcAft>
              <a:buFont typeface="Arial" panose="020B0604020202020204" pitchFamily="34" charset="0"/>
              <a:buNone/>
              <a:defRPr sz="1100">
                <a:solidFill>
                  <a:schemeClr val="bg2"/>
                </a:solidFill>
              </a:defRPr>
            </a:lvl3pPr>
            <a:lvl4pPr marL="0" indent="0">
              <a:spcBef>
                <a:spcPts val="0"/>
              </a:spcBef>
              <a:spcAft>
                <a:spcPts val="0"/>
              </a:spcAft>
              <a:buNone/>
              <a:defRPr sz="1100">
                <a:solidFill>
                  <a:schemeClr val="bg2"/>
                </a:solidFill>
              </a:defRPr>
            </a:lvl4pPr>
          </a:lstStyle>
          <a:p>
            <a:pPr lvl="0"/>
            <a:r>
              <a:rPr lang="fr-FR"/>
              <a:t>Durée | Cliquez pour modifier les styles du texte du masque</a:t>
            </a:r>
          </a:p>
        </p:txBody>
      </p:sp>
      <p:sp>
        <p:nvSpPr>
          <p:cNvPr id="30" name="Espace réservé du texte 2">
            <a:extLst>
              <a:ext uri="{FF2B5EF4-FFF2-40B4-BE49-F238E27FC236}">
                <a16:creationId xmlns:a16="http://schemas.microsoft.com/office/drawing/2014/main" id="{72320E3D-98C7-7446-F875-9D09CE0FB00D}"/>
              </a:ext>
            </a:extLst>
          </p:cNvPr>
          <p:cNvSpPr>
            <a:spLocks noGrp="1"/>
          </p:cNvSpPr>
          <p:nvPr>
            <p:ph type="body" sz="quarter" idx="17" hasCustomPrompt="1"/>
          </p:nvPr>
        </p:nvSpPr>
        <p:spPr>
          <a:xfrm>
            <a:off x="3348553" y="2048485"/>
            <a:ext cx="8356296" cy="529751"/>
          </a:xfrm>
          <a:solidFill>
            <a:schemeClr val="accent1"/>
          </a:solidFill>
        </p:spPr>
        <p:txBody>
          <a:bodyPr wrap="square" lIns="324000" tIns="36000" rIns="36000" bIns="36000"/>
          <a:lstStyle>
            <a:lvl1pPr>
              <a:spcBef>
                <a:spcPts val="0"/>
              </a:spcBef>
              <a:spcAft>
                <a:spcPts val="0"/>
              </a:spcAft>
              <a:defRPr sz="1100" b="1">
                <a:solidFill>
                  <a:schemeClr val="bg1"/>
                </a:solidFill>
              </a:defRPr>
            </a:lvl1pPr>
            <a:lvl2pPr>
              <a:spcBef>
                <a:spcPts val="0"/>
              </a:spcBef>
              <a:spcAft>
                <a:spcPts val="0"/>
              </a:spcAft>
              <a:defRPr sz="1100" b="0">
                <a:solidFill>
                  <a:schemeClr val="bg2"/>
                </a:solidFill>
                <a:latin typeface="+mn-lt"/>
                <a:cs typeface="Segoe UI Semibold" panose="020B0702040204020203" pitchFamily="34" charset="0"/>
              </a:defRPr>
            </a:lvl2pPr>
            <a:lvl3pPr marL="144000" indent="-144000">
              <a:spcBef>
                <a:spcPts val="0"/>
              </a:spcBef>
              <a:spcAft>
                <a:spcPts val="0"/>
              </a:spcAft>
              <a:buFont typeface="Arial" panose="020B0604020202020204" pitchFamily="34" charset="0"/>
              <a:buNone/>
              <a:defRPr sz="1100">
                <a:solidFill>
                  <a:schemeClr val="bg2"/>
                </a:solidFill>
              </a:defRPr>
            </a:lvl3pPr>
            <a:lvl4pPr marL="0" indent="0">
              <a:spcBef>
                <a:spcPts val="0"/>
              </a:spcBef>
              <a:spcAft>
                <a:spcPts val="0"/>
              </a:spcAft>
              <a:buNone/>
              <a:defRPr sz="1100">
                <a:solidFill>
                  <a:schemeClr val="bg2"/>
                </a:solidFill>
              </a:defRPr>
            </a:lvl4pPr>
          </a:lstStyle>
          <a:p>
            <a:pPr lvl="0"/>
            <a:r>
              <a:rPr lang="fr-FR"/>
              <a:t>Principaux livrables</a:t>
            </a:r>
          </a:p>
          <a:p>
            <a:pPr lvl="1"/>
            <a:r>
              <a:rPr lang="fr-FR"/>
              <a:t>XXXXXXXXXXXXXXXXXXXXXXXXXXXXXXXXXXXXXXXXXXXXXXXXXXXXXXXXXXXXXXXXXXXXXXXXXX</a:t>
            </a:r>
            <a:br>
              <a:rPr lang="fr-FR"/>
            </a:br>
            <a:r>
              <a:rPr lang="fr-FR"/>
              <a:t>XXXXXXXXXXXXXXXXXXXXXXXXXX</a:t>
            </a:r>
          </a:p>
        </p:txBody>
      </p:sp>
      <p:sp>
        <p:nvSpPr>
          <p:cNvPr id="39" name="Espace réservé du texte 38">
            <a:extLst>
              <a:ext uri="{FF2B5EF4-FFF2-40B4-BE49-F238E27FC236}">
                <a16:creationId xmlns:a16="http://schemas.microsoft.com/office/drawing/2014/main" id="{E0F1F7EA-EB85-0F0E-00BE-F2CE8461CE40}"/>
              </a:ext>
            </a:extLst>
          </p:cNvPr>
          <p:cNvSpPr>
            <a:spLocks noGrp="1"/>
          </p:cNvSpPr>
          <p:nvPr>
            <p:ph type="body" sz="quarter" idx="18"/>
          </p:nvPr>
        </p:nvSpPr>
        <p:spPr>
          <a:xfrm>
            <a:off x="3440335" y="2724135"/>
            <a:ext cx="143939" cy="143939"/>
          </a:xfrm>
          <a:custGeom>
            <a:avLst/>
            <a:gdLst>
              <a:gd name="csX0" fmla="*/ 63973 w 143939"/>
              <a:gd name="csY0" fmla="*/ 31987 h 143939"/>
              <a:gd name="csX1" fmla="*/ 79966 w 143939"/>
              <a:gd name="csY1" fmla="*/ 31987 h 143939"/>
              <a:gd name="csX2" fmla="*/ 79966 w 143939"/>
              <a:gd name="csY2" fmla="*/ 68771 h 143939"/>
              <a:gd name="csX3" fmla="*/ 105555 w 143939"/>
              <a:gd name="csY3" fmla="*/ 94360 h 143939"/>
              <a:gd name="csX4" fmla="*/ 94360 w 143939"/>
              <a:gd name="csY4" fmla="*/ 105555 h 143939"/>
              <a:gd name="csX5" fmla="*/ 63973 w 143939"/>
              <a:gd name="csY5" fmla="*/ 75168 h 143939"/>
              <a:gd name="csX6" fmla="*/ 71970 w 143939"/>
              <a:gd name="csY6" fmla="*/ 0 h 143939"/>
              <a:gd name="csX7" fmla="*/ 103057 w 143939"/>
              <a:gd name="csY7" fmla="*/ 6997 h 143939"/>
              <a:gd name="csX8" fmla="*/ 127946 w 143939"/>
              <a:gd name="csY8" fmla="*/ 26789 h 143939"/>
              <a:gd name="csX9" fmla="*/ 127946 w 143939"/>
              <a:gd name="csY9" fmla="*/ 7997 h 143939"/>
              <a:gd name="csX10" fmla="*/ 143939 w 143939"/>
              <a:gd name="csY10" fmla="*/ 7997 h 143939"/>
              <a:gd name="csX11" fmla="*/ 143939 w 143939"/>
              <a:gd name="csY11" fmla="*/ 55976 h 143939"/>
              <a:gd name="csX12" fmla="*/ 95960 w 143939"/>
              <a:gd name="csY12" fmla="*/ 55976 h 143939"/>
              <a:gd name="csX13" fmla="*/ 95960 w 143939"/>
              <a:gd name="csY13" fmla="*/ 39983 h 143939"/>
              <a:gd name="csX14" fmla="*/ 117950 w 143939"/>
              <a:gd name="csY14" fmla="*/ 39983 h 143939"/>
              <a:gd name="csX15" fmla="*/ 97759 w 143939"/>
              <a:gd name="csY15" fmla="*/ 22391 h 143939"/>
              <a:gd name="csX16" fmla="*/ 71970 w 143939"/>
              <a:gd name="csY16" fmla="*/ 15993 h 143939"/>
              <a:gd name="csX17" fmla="*/ 32286 w 143939"/>
              <a:gd name="csY17" fmla="*/ 32286 h 143939"/>
              <a:gd name="csX18" fmla="*/ 15993 w 143939"/>
              <a:gd name="csY18" fmla="*/ 71970 h 143939"/>
              <a:gd name="csX19" fmla="*/ 32286 w 143939"/>
              <a:gd name="csY19" fmla="*/ 111653 h 143939"/>
              <a:gd name="csX20" fmla="*/ 71970 w 143939"/>
              <a:gd name="csY20" fmla="*/ 127946 h 143939"/>
              <a:gd name="csX21" fmla="*/ 108654 w 143939"/>
              <a:gd name="csY21" fmla="*/ 114352 h 143939"/>
              <a:gd name="csX22" fmla="*/ 127146 w 143939"/>
              <a:gd name="csY22" fmla="*/ 79966 h 143939"/>
              <a:gd name="csX23" fmla="*/ 143539 w 143939"/>
              <a:gd name="csY23" fmla="*/ 79966 h 143939"/>
              <a:gd name="csX24" fmla="*/ 120049 w 143939"/>
              <a:gd name="csY24" fmla="*/ 125647 h 143939"/>
              <a:gd name="csX25" fmla="*/ 71970 w 143939"/>
              <a:gd name="csY25" fmla="*/ 143939 h 143939"/>
              <a:gd name="csX26" fmla="*/ 43881 w 143939"/>
              <a:gd name="csY26" fmla="*/ 138242 h 143939"/>
              <a:gd name="csX27" fmla="*/ 21091 w 143939"/>
              <a:gd name="csY27" fmla="*/ 122848 h 143939"/>
              <a:gd name="csX28" fmla="*/ 5698 w 143939"/>
              <a:gd name="csY28" fmla="*/ 100058 h 143939"/>
              <a:gd name="csX29" fmla="*/ 0 w 143939"/>
              <a:gd name="csY29" fmla="*/ 71970 h 143939"/>
              <a:gd name="csX30" fmla="*/ 5698 w 143939"/>
              <a:gd name="csY30" fmla="*/ 43881 h 143939"/>
              <a:gd name="csX31" fmla="*/ 21091 w 143939"/>
              <a:gd name="csY31" fmla="*/ 21091 h 143939"/>
              <a:gd name="csX32" fmla="*/ 43881 w 143939"/>
              <a:gd name="csY32" fmla="*/ 5698 h 143939"/>
              <a:gd name="csX33" fmla="*/ 71970 w 143939"/>
              <a:gd name="csY33" fmla="*/ 0 h 1439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43939" h="143939">
                <a:moveTo>
                  <a:pt x="63973" y="31987"/>
                </a:moveTo>
                <a:lnTo>
                  <a:pt x="79966" y="31987"/>
                </a:lnTo>
                <a:lnTo>
                  <a:pt x="79966" y="68771"/>
                </a:lnTo>
                <a:lnTo>
                  <a:pt x="105555" y="94360"/>
                </a:lnTo>
                <a:lnTo>
                  <a:pt x="94360" y="105555"/>
                </a:lnTo>
                <a:lnTo>
                  <a:pt x="63973" y="75168"/>
                </a:lnTo>
                <a:close/>
                <a:moveTo>
                  <a:pt x="71970" y="0"/>
                </a:moveTo>
                <a:cubicBezTo>
                  <a:pt x="82898" y="0"/>
                  <a:pt x="93261" y="2332"/>
                  <a:pt x="103057" y="6997"/>
                </a:cubicBezTo>
                <a:cubicBezTo>
                  <a:pt x="112852" y="11662"/>
                  <a:pt x="121149" y="18259"/>
                  <a:pt x="127946" y="26789"/>
                </a:cubicBezTo>
                <a:lnTo>
                  <a:pt x="127946" y="7997"/>
                </a:lnTo>
                <a:lnTo>
                  <a:pt x="143939" y="7997"/>
                </a:lnTo>
                <a:lnTo>
                  <a:pt x="143939" y="55976"/>
                </a:lnTo>
                <a:lnTo>
                  <a:pt x="95960" y="55976"/>
                </a:lnTo>
                <a:lnTo>
                  <a:pt x="95960" y="39983"/>
                </a:lnTo>
                <a:lnTo>
                  <a:pt x="117950" y="39983"/>
                </a:lnTo>
                <a:cubicBezTo>
                  <a:pt x="112486" y="32520"/>
                  <a:pt x="105755" y="26655"/>
                  <a:pt x="97759" y="22391"/>
                </a:cubicBezTo>
                <a:cubicBezTo>
                  <a:pt x="89762" y="18126"/>
                  <a:pt x="81166" y="15993"/>
                  <a:pt x="71970" y="15993"/>
                </a:cubicBezTo>
                <a:cubicBezTo>
                  <a:pt x="56376" y="15993"/>
                  <a:pt x="43148" y="21424"/>
                  <a:pt x="32286" y="32286"/>
                </a:cubicBezTo>
                <a:cubicBezTo>
                  <a:pt x="21424" y="43148"/>
                  <a:pt x="15993" y="56376"/>
                  <a:pt x="15993" y="71970"/>
                </a:cubicBezTo>
                <a:cubicBezTo>
                  <a:pt x="15993" y="87563"/>
                  <a:pt x="21424" y="100791"/>
                  <a:pt x="32286" y="111653"/>
                </a:cubicBezTo>
                <a:cubicBezTo>
                  <a:pt x="43148" y="122515"/>
                  <a:pt x="56376" y="127946"/>
                  <a:pt x="71970" y="127946"/>
                </a:cubicBezTo>
                <a:cubicBezTo>
                  <a:pt x="85964" y="127946"/>
                  <a:pt x="98192" y="123415"/>
                  <a:pt x="108654" y="114352"/>
                </a:cubicBezTo>
                <a:cubicBezTo>
                  <a:pt x="119116" y="105289"/>
                  <a:pt x="125281" y="93827"/>
                  <a:pt x="127146" y="79966"/>
                </a:cubicBezTo>
                <a:lnTo>
                  <a:pt x="143539" y="79966"/>
                </a:lnTo>
                <a:cubicBezTo>
                  <a:pt x="141540" y="98225"/>
                  <a:pt x="133710" y="113452"/>
                  <a:pt x="120049" y="125647"/>
                </a:cubicBezTo>
                <a:cubicBezTo>
                  <a:pt x="106389" y="137842"/>
                  <a:pt x="90362" y="143939"/>
                  <a:pt x="71970" y="143939"/>
                </a:cubicBezTo>
                <a:cubicBezTo>
                  <a:pt x="61974" y="143939"/>
                  <a:pt x="52611" y="142040"/>
                  <a:pt x="43881" y="138242"/>
                </a:cubicBezTo>
                <a:cubicBezTo>
                  <a:pt x="35152" y="134443"/>
                  <a:pt x="27555" y="129312"/>
                  <a:pt x="21091" y="122848"/>
                </a:cubicBezTo>
                <a:cubicBezTo>
                  <a:pt x="14627" y="116384"/>
                  <a:pt x="9496" y="108787"/>
                  <a:pt x="5698" y="100058"/>
                </a:cubicBezTo>
                <a:cubicBezTo>
                  <a:pt x="1899" y="91328"/>
                  <a:pt x="0" y="81965"/>
                  <a:pt x="0" y="71970"/>
                </a:cubicBezTo>
                <a:cubicBezTo>
                  <a:pt x="0" y="61974"/>
                  <a:pt x="1899" y="52611"/>
                  <a:pt x="5698" y="43881"/>
                </a:cubicBezTo>
                <a:cubicBezTo>
                  <a:pt x="9496" y="35152"/>
                  <a:pt x="14627" y="27555"/>
                  <a:pt x="21091" y="21091"/>
                </a:cubicBezTo>
                <a:cubicBezTo>
                  <a:pt x="27555" y="14627"/>
                  <a:pt x="35152" y="9496"/>
                  <a:pt x="43881" y="5698"/>
                </a:cubicBezTo>
                <a:cubicBezTo>
                  <a:pt x="52611" y="1899"/>
                  <a:pt x="61974" y="0"/>
                  <a:pt x="71970" y="0"/>
                </a:cubicBezTo>
                <a:close/>
              </a:path>
            </a:pathLst>
          </a:custGeom>
          <a:solidFill>
            <a:schemeClr val="accent1"/>
          </a:solidFill>
        </p:spPr>
        <p:txBody>
          <a:bodyPr wrap="square" lIns="0" tIns="0" rIns="0" bIns="0">
            <a:noAutofit/>
          </a:bodyPr>
          <a:lstStyle>
            <a:lvl1pPr>
              <a:spcBef>
                <a:spcPts val="0"/>
              </a:spcBef>
              <a:spcAft>
                <a:spcPts val="0"/>
              </a:spcAft>
              <a:defRPr sz="100" b="0">
                <a:solidFill>
                  <a:schemeClr val="bg2">
                    <a:alpha val="0"/>
                  </a:schemeClr>
                </a:solidFill>
              </a:defRPr>
            </a:lvl1pPr>
            <a:lvl2pPr>
              <a:spcBef>
                <a:spcPts val="0"/>
              </a:spcBef>
              <a:spcAft>
                <a:spcPts val="0"/>
              </a:spcAft>
              <a:defRPr sz="1100">
                <a:solidFill>
                  <a:schemeClr val="bg2"/>
                </a:solidFill>
                <a:latin typeface="+mn-lt"/>
                <a:cs typeface="Segoe UI Semibold" panose="020B0702040204020203" pitchFamily="34" charset="0"/>
              </a:defRPr>
            </a:lvl2pPr>
            <a:lvl3pPr marL="144000" indent="-144000">
              <a:spcBef>
                <a:spcPts val="0"/>
              </a:spcBef>
              <a:spcAft>
                <a:spcPts val="0"/>
              </a:spcAft>
              <a:buFont typeface="Arial" panose="020B0604020202020204" pitchFamily="34" charset="0"/>
              <a:buNone/>
              <a:defRPr sz="1100">
                <a:solidFill>
                  <a:schemeClr val="bg2"/>
                </a:solidFill>
              </a:defRPr>
            </a:lvl3pPr>
            <a:lvl4pPr marL="0" indent="0">
              <a:spcBef>
                <a:spcPts val="0"/>
              </a:spcBef>
              <a:spcAft>
                <a:spcPts val="0"/>
              </a:spcAft>
              <a:buNone/>
              <a:defRPr sz="1100">
                <a:solidFill>
                  <a:schemeClr val="bg2"/>
                </a:solidFill>
              </a:defRPr>
            </a:lvl4pPr>
          </a:lstStyle>
          <a:p>
            <a:pPr lvl="0"/>
            <a:r>
              <a:rPr lang="fr-FR"/>
              <a:t>Cliquez pour modifier les styles du texte du masque</a:t>
            </a:r>
          </a:p>
        </p:txBody>
      </p:sp>
      <p:sp>
        <p:nvSpPr>
          <p:cNvPr id="45" name="Espace réservé du texte 44">
            <a:extLst>
              <a:ext uri="{FF2B5EF4-FFF2-40B4-BE49-F238E27FC236}">
                <a16:creationId xmlns:a16="http://schemas.microsoft.com/office/drawing/2014/main" id="{CD78E538-BA85-44BB-32AB-5B43F2BCEDD0}"/>
              </a:ext>
            </a:extLst>
          </p:cNvPr>
          <p:cNvSpPr>
            <a:spLocks noGrp="1"/>
          </p:cNvSpPr>
          <p:nvPr>
            <p:ph type="body" sz="quarter" idx="19"/>
          </p:nvPr>
        </p:nvSpPr>
        <p:spPr>
          <a:xfrm>
            <a:off x="3435374" y="2087258"/>
            <a:ext cx="153859" cy="153859"/>
          </a:xfrm>
          <a:custGeom>
            <a:avLst/>
            <a:gdLst>
              <a:gd name="csX0" fmla="*/ 102573 w 153859"/>
              <a:gd name="csY0" fmla="*/ 85477 h 153859"/>
              <a:gd name="csX1" fmla="*/ 119668 w 153859"/>
              <a:gd name="csY1" fmla="*/ 85477 h 153859"/>
              <a:gd name="csX2" fmla="*/ 119668 w 153859"/>
              <a:gd name="csY2" fmla="*/ 119668 h 153859"/>
              <a:gd name="csX3" fmla="*/ 102573 w 153859"/>
              <a:gd name="csY3" fmla="*/ 119668 h 153859"/>
              <a:gd name="csX4" fmla="*/ 34191 w 153859"/>
              <a:gd name="csY4" fmla="*/ 59834 h 153859"/>
              <a:gd name="csX5" fmla="*/ 51286 w 153859"/>
              <a:gd name="csY5" fmla="*/ 59834 h 153859"/>
              <a:gd name="csX6" fmla="*/ 51286 w 153859"/>
              <a:gd name="csY6" fmla="*/ 119668 h 153859"/>
              <a:gd name="csX7" fmla="*/ 34191 w 153859"/>
              <a:gd name="csY7" fmla="*/ 119668 h 153859"/>
              <a:gd name="csX8" fmla="*/ 68382 w 153859"/>
              <a:gd name="csY8" fmla="*/ 34191 h 153859"/>
              <a:gd name="csX9" fmla="*/ 85477 w 153859"/>
              <a:gd name="csY9" fmla="*/ 34191 h 153859"/>
              <a:gd name="csX10" fmla="*/ 85477 w 153859"/>
              <a:gd name="csY10" fmla="*/ 119668 h 153859"/>
              <a:gd name="csX11" fmla="*/ 68382 w 153859"/>
              <a:gd name="csY11" fmla="*/ 119668 h 153859"/>
              <a:gd name="csX12" fmla="*/ 119668 w 153859"/>
              <a:gd name="csY12" fmla="*/ 0 h 153859"/>
              <a:gd name="csX13" fmla="*/ 136763 w 153859"/>
              <a:gd name="csY13" fmla="*/ 0 h 153859"/>
              <a:gd name="csX14" fmla="*/ 136763 w 153859"/>
              <a:gd name="csY14" fmla="*/ 17095 h 153859"/>
              <a:gd name="csX15" fmla="*/ 153859 w 153859"/>
              <a:gd name="csY15" fmla="*/ 17095 h 153859"/>
              <a:gd name="csX16" fmla="*/ 153859 w 153859"/>
              <a:gd name="csY16" fmla="*/ 34191 h 153859"/>
              <a:gd name="csX17" fmla="*/ 136763 w 153859"/>
              <a:gd name="csY17" fmla="*/ 34191 h 153859"/>
              <a:gd name="csX18" fmla="*/ 136763 w 153859"/>
              <a:gd name="csY18" fmla="*/ 51286 h 153859"/>
              <a:gd name="csX19" fmla="*/ 119668 w 153859"/>
              <a:gd name="csY19" fmla="*/ 51286 h 153859"/>
              <a:gd name="csX20" fmla="*/ 119668 w 153859"/>
              <a:gd name="csY20" fmla="*/ 34191 h 153859"/>
              <a:gd name="csX21" fmla="*/ 102573 w 153859"/>
              <a:gd name="csY21" fmla="*/ 34191 h 153859"/>
              <a:gd name="csX22" fmla="*/ 102573 w 153859"/>
              <a:gd name="csY22" fmla="*/ 17095 h 153859"/>
              <a:gd name="csX23" fmla="*/ 119668 w 153859"/>
              <a:gd name="csY23" fmla="*/ 17095 h 153859"/>
              <a:gd name="csX24" fmla="*/ 17095 w 153859"/>
              <a:gd name="csY24" fmla="*/ 0 h 153859"/>
              <a:gd name="csX25" fmla="*/ 94025 w 153859"/>
              <a:gd name="csY25" fmla="*/ 0 h 153859"/>
              <a:gd name="csX26" fmla="*/ 94025 w 153859"/>
              <a:gd name="csY26" fmla="*/ 17095 h 153859"/>
              <a:gd name="csX27" fmla="*/ 17095 w 153859"/>
              <a:gd name="csY27" fmla="*/ 17095 h 153859"/>
              <a:gd name="csX28" fmla="*/ 17095 w 153859"/>
              <a:gd name="csY28" fmla="*/ 136763 h 153859"/>
              <a:gd name="csX29" fmla="*/ 136763 w 153859"/>
              <a:gd name="csY29" fmla="*/ 136763 h 153859"/>
              <a:gd name="csX30" fmla="*/ 136763 w 153859"/>
              <a:gd name="csY30" fmla="*/ 59834 h 153859"/>
              <a:gd name="csX31" fmla="*/ 153859 w 153859"/>
              <a:gd name="csY31" fmla="*/ 59834 h 153859"/>
              <a:gd name="csX32" fmla="*/ 153859 w 153859"/>
              <a:gd name="csY32" fmla="*/ 136763 h 153859"/>
              <a:gd name="csX33" fmla="*/ 148837 w 153859"/>
              <a:gd name="csY33" fmla="*/ 148837 h 153859"/>
              <a:gd name="csX34" fmla="*/ 136763 w 153859"/>
              <a:gd name="csY34" fmla="*/ 153859 h 153859"/>
              <a:gd name="csX35" fmla="*/ 17095 w 153859"/>
              <a:gd name="csY35" fmla="*/ 153859 h 153859"/>
              <a:gd name="csX36" fmla="*/ 5022 w 153859"/>
              <a:gd name="csY36" fmla="*/ 148837 h 153859"/>
              <a:gd name="csX37" fmla="*/ 0 w 153859"/>
              <a:gd name="csY37" fmla="*/ 136763 h 153859"/>
              <a:gd name="csX38" fmla="*/ 0 w 153859"/>
              <a:gd name="csY38" fmla="*/ 17095 h 153859"/>
              <a:gd name="csX39" fmla="*/ 5022 w 153859"/>
              <a:gd name="csY39" fmla="*/ 5022 h 153859"/>
              <a:gd name="csX40" fmla="*/ 17095 w 153859"/>
              <a:gd name="csY40" fmla="*/ 0 h 1538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53859" h="153859">
                <a:moveTo>
                  <a:pt x="102573" y="85477"/>
                </a:moveTo>
                <a:lnTo>
                  <a:pt x="119668" y="85477"/>
                </a:lnTo>
                <a:lnTo>
                  <a:pt x="119668" y="119668"/>
                </a:lnTo>
                <a:lnTo>
                  <a:pt x="102573" y="119668"/>
                </a:lnTo>
                <a:close/>
                <a:moveTo>
                  <a:pt x="34191" y="59834"/>
                </a:moveTo>
                <a:lnTo>
                  <a:pt x="51286" y="59834"/>
                </a:lnTo>
                <a:lnTo>
                  <a:pt x="51286" y="119668"/>
                </a:lnTo>
                <a:lnTo>
                  <a:pt x="34191" y="119668"/>
                </a:lnTo>
                <a:close/>
                <a:moveTo>
                  <a:pt x="68382" y="34191"/>
                </a:moveTo>
                <a:lnTo>
                  <a:pt x="85477" y="34191"/>
                </a:lnTo>
                <a:lnTo>
                  <a:pt x="85477" y="119668"/>
                </a:lnTo>
                <a:lnTo>
                  <a:pt x="68382" y="119668"/>
                </a:lnTo>
                <a:close/>
                <a:moveTo>
                  <a:pt x="119668" y="0"/>
                </a:moveTo>
                <a:lnTo>
                  <a:pt x="136763" y="0"/>
                </a:lnTo>
                <a:lnTo>
                  <a:pt x="136763" y="17095"/>
                </a:lnTo>
                <a:lnTo>
                  <a:pt x="153859" y="17095"/>
                </a:lnTo>
                <a:lnTo>
                  <a:pt x="153859" y="34191"/>
                </a:lnTo>
                <a:lnTo>
                  <a:pt x="136763" y="34191"/>
                </a:lnTo>
                <a:lnTo>
                  <a:pt x="136763" y="51286"/>
                </a:lnTo>
                <a:lnTo>
                  <a:pt x="119668" y="51286"/>
                </a:lnTo>
                <a:lnTo>
                  <a:pt x="119668" y="34191"/>
                </a:lnTo>
                <a:lnTo>
                  <a:pt x="102573" y="34191"/>
                </a:lnTo>
                <a:lnTo>
                  <a:pt x="102573" y="17095"/>
                </a:lnTo>
                <a:lnTo>
                  <a:pt x="119668" y="17095"/>
                </a:lnTo>
                <a:close/>
                <a:moveTo>
                  <a:pt x="17095" y="0"/>
                </a:moveTo>
                <a:lnTo>
                  <a:pt x="94025" y="0"/>
                </a:lnTo>
                <a:lnTo>
                  <a:pt x="94025" y="17095"/>
                </a:lnTo>
                <a:lnTo>
                  <a:pt x="17095" y="17095"/>
                </a:lnTo>
                <a:lnTo>
                  <a:pt x="17095" y="136763"/>
                </a:lnTo>
                <a:lnTo>
                  <a:pt x="136763" y="136763"/>
                </a:lnTo>
                <a:lnTo>
                  <a:pt x="136763" y="59834"/>
                </a:lnTo>
                <a:lnTo>
                  <a:pt x="153859" y="59834"/>
                </a:lnTo>
                <a:lnTo>
                  <a:pt x="153859" y="136763"/>
                </a:lnTo>
                <a:cubicBezTo>
                  <a:pt x="153859" y="141465"/>
                  <a:pt x="152185" y="145489"/>
                  <a:pt x="148837" y="148837"/>
                </a:cubicBezTo>
                <a:cubicBezTo>
                  <a:pt x="145489" y="152185"/>
                  <a:pt x="141465" y="153859"/>
                  <a:pt x="136763" y="153859"/>
                </a:cubicBezTo>
                <a:lnTo>
                  <a:pt x="17095" y="153859"/>
                </a:lnTo>
                <a:cubicBezTo>
                  <a:pt x="12394" y="153859"/>
                  <a:pt x="8370" y="152185"/>
                  <a:pt x="5022" y="148837"/>
                </a:cubicBezTo>
                <a:cubicBezTo>
                  <a:pt x="1674" y="145489"/>
                  <a:pt x="0" y="141465"/>
                  <a:pt x="0" y="136763"/>
                </a:cubicBezTo>
                <a:lnTo>
                  <a:pt x="0" y="17095"/>
                </a:lnTo>
                <a:cubicBezTo>
                  <a:pt x="0" y="12394"/>
                  <a:pt x="1674" y="8370"/>
                  <a:pt x="5022" y="5022"/>
                </a:cubicBezTo>
                <a:cubicBezTo>
                  <a:pt x="8370" y="1674"/>
                  <a:pt x="12394" y="0"/>
                  <a:pt x="17095" y="0"/>
                </a:cubicBezTo>
                <a:close/>
              </a:path>
            </a:pathLst>
          </a:custGeom>
          <a:solidFill>
            <a:schemeClr val="bg1"/>
          </a:solidFill>
        </p:spPr>
        <p:txBody>
          <a:bodyPr wrap="square" lIns="0" tIns="0" rIns="0" bIns="0">
            <a:noAutofit/>
          </a:bodyPr>
          <a:lstStyle>
            <a:lvl1pPr>
              <a:spcBef>
                <a:spcPts val="0"/>
              </a:spcBef>
              <a:spcAft>
                <a:spcPts val="0"/>
              </a:spcAft>
              <a:defRPr sz="100" b="0">
                <a:solidFill>
                  <a:schemeClr val="bg2">
                    <a:alpha val="0"/>
                  </a:schemeClr>
                </a:solidFill>
              </a:defRPr>
            </a:lvl1pPr>
            <a:lvl2pPr>
              <a:spcBef>
                <a:spcPts val="0"/>
              </a:spcBef>
              <a:spcAft>
                <a:spcPts val="0"/>
              </a:spcAft>
              <a:defRPr sz="1100">
                <a:solidFill>
                  <a:schemeClr val="bg2"/>
                </a:solidFill>
                <a:latin typeface="+mn-lt"/>
                <a:cs typeface="Segoe UI Semibold" panose="020B0702040204020203" pitchFamily="34" charset="0"/>
              </a:defRPr>
            </a:lvl2pPr>
            <a:lvl3pPr marL="144000" indent="-144000">
              <a:spcBef>
                <a:spcPts val="0"/>
              </a:spcBef>
              <a:spcAft>
                <a:spcPts val="0"/>
              </a:spcAft>
              <a:buFont typeface="Arial" panose="020B0604020202020204" pitchFamily="34" charset="0"/>
              <a:buNone/>
              <a:defRPr sz="1100">
                <a:solidFill>
                  <a:schemeClr val="bg2"/>
                </a:solidFill>
              </a:defRPr>
            </a:lvl3pPr>
            <a:lvl4pPr marL="0" indent="0">
              <a:spcBef>
                <a:spcPts val="0"/>
              </a:spcBef>
              <a:spcAft>
                <a:spcPts val="0"/>
              </a:spcAft>
              <a:buNone/>
              <a:defRPr sz="1100">
                <a:solidFill>
                  <a:schemeClr val="bg2"/>
                </a:solidFill>
              </a:defRPr>
            </a:lvl4pPr>
          </a:lstStyle>
          <a:p>
            <a:pPr lvl="0"/>
            <a:r>
              <a:rPr lang="fr-FR"/>
              <a:t>Cliquez pour modifier les styles du texte du masque</a:t>
            </a:r>
          </a:p>
        </p:txBody>
      </p:sp>
      <p:sp>
        <p:nvSpPr>
          <p:cNvPr id="3" name="Espace réservé du pied de page 4">
            <a:extLst>
              <a:ext uri="{FF2B5EF4-FFF2-40B4-BE49-F238E27FC236}">
                <a16:creationId xmlns:a16="http://schemas.microsoft.com/office/drawing/2014/main" id="{1C50B2B6-8DF6-D922-E580-BD16FF64BB5E}"/>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4" name="Text Placeholder 1">
            <a:extLst>
              <a:ext uri="{FF2B5EF4-FFF2-40B4-BE49-F238E27FC236}">
                <a16:creationId xmlns:a16="http://schemas.microsoft.com/office/drawing/2014/main" id="{15332901-7AB6-21E4-E7D5-77E1A280857C}"/>
              </a:ext>
            </a:extLst>
          </p:cNvPr>
          <p:cNvSpPr>
            <a:spLocks noGrp="1"/>
          </p:cNvSpPr>
          <p:nvPr>
            <p:ph type="body" sz="quarter" idx="20" hasCustomPrompt="1"/>
            <p:custDataLst>
              <p:tags r:id="rId2"/>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extLst>
      <p:ext uri="{BB962C8B-B14F-4D97-AF65-F5344CB8AC3E}">
        <p14:creationId xmlns:p14="http://schemas.microsoft.com/office/powerpoint/2010/main" val="2611218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Diapositive de titre">
    <p:spTree>
      <p:nvGrpSpPr>
        <p:cNvPr id="1" name=""/>
        <p:cNvGrpSpPr/>
        <p:nvPr/>
      </p:nvGrpSpPr>
      <p:grpSpPr>
        <a:xfrm>
          <a:off x="0" y="0"/>
          <a:ext cx="0" cy="0"/>
          <a:chOff x="0" y="0"/>
          <a:chExt cx="0" cy="0"/>
        </a:xfrm>
      </p:grpSpPr>
      <p:sp>
        <p:nvSpPr>
          <p:cNvPr id="24" name="Espace réservé du texte 23">
            <a:extLst>
              <a:ext uri="{FF2B5EF4-FFF2-40B4-BE49-F238E27FC236}">
                <a16:creationId xmlns:a16="http://schemas.microsoft.com/office/drawing/2014/main" id="{C957B14A-1B96-D107-A9E7-3909D9ED5F17}"/>
              </a:ext>
            </a:extLst>
          </p:cNvPr>
          <p:cNvSpPr>
            <a:spLocks noGrp="1"/>
          </p:cNvSpPr>
          <p:nvPr>
            <p:ph type="body" sz="quarter" idx="10" hasCustomPrompt="1"/>
          </p:nvPr>
        </p:nvSpPr>
        <p:spPr>
          <a:xfrm>
            <a:off x="4075112" y="6152572"/>
            <a:ext cx="7618413" cy="221599"/>
          </a:xfrm>
        </p:spPr>
        <p:txBody>
          <a:bodyPr/>
          <a:lstStyle>
            <a:lvl1pPr algn="r">
              <a:spcBef>
                <a:spcPts val="0"/>
              </a:spcBef>
              <a:defRPr lang="fr-FR" sz="800" b="0" i="1" kern="1200" dirty="0" smtClean="0">
                <a:solidFill>
                  <a:schemeClr val="tx2"/>
                </a:solidFill>
                <a:latin typeface="Segoe UI" panose="020B0502040204020203" pitchFamily="34" charset="0"/>
                <a:ea typeface="+mn-ea"/>
                <a:cs typeface="Segoe UI" panose="020B0502040204020203" pitchFamily="34" charset="0"/>
              </a:defRPr>
            </a:lvl1pPr>
          </a:lstStyle>
          <a:p>
            <a:pPr lvl="0"/>
            <a:r>
              <a:rPr lang="fr-FR"/>
              <a:t>Note de bas de page</a:t>
            </a:r>
            <a:br>
              <a:rPr lang="fr-FR"/>
            </a:br>
            <a:r>
              <a:rPr lang="fr-FR"/>
              <a:t>2 lignes max</a:t>
            </a:r>
          </a:p>
        </p:txBody>
      </p:sp>
      <p:sp>
        <p:nvSpPr>
          <p:cNvPr id="2" name="Espace réservé du pied de page 4">
            <a:extLst>
              <a:ext uri="{FF2B5EF4-FFF2-40B4-BE49-F238E27FC236}">
                <a16:creationId xmlns:a16="http://schemas.microsoft.com/office/drawing/2014/main" id="{36B203C6-F104-4016-51A8-7A6991493427}"/>
              </a:ext>
            </a:extLst>
          </p:cNvPr>
          <p:cNvSpPr>
            <a:spLocks noGrp="1"/>
          </p:cNvSpPr>
          <p:nvPr>
            <p:ph type="ftr" sz="quarter" idx="3"/>
          </p:nvPr>
        </p:nvSpPr>
        <p:spPr>
          <a:xfrm>
            <a:off x="6096000" y="6556274"/>
            <a:ext cx="3716337" cy="123111"/>
          </a:xfrm>
          <a:prstGeom prst="rect">
            <a:avLst/>
          </a:prstGeom>
          <a:noFill/>
        </p:spPr>
        <p:txBody>
          <a:bodyPr wrap="square" lIns="0" tIns="0" rIns="0" bIns="0" rtlCol="0">
            <a:spAutoFit/>
          </a:bodyPr>
          <a:lstStyle>
            <a:lvl1pPr algn="r">
              <a:defRPr lang="fr-FR" sz="800" b="1">
                <a:solidFill>
                  <a:schemeClr val="accent2"/>
                </a:solidFill>
                <a:latin typeface="Segoe UI" panose="020B0502040204020203" pitchFamily="34" charset="0"/>
                <a:cs typeface="Segoe UI" panose="020B0502040204020203" pitchFamily="34" charset="0"/>
              </a:defRPr>
            </a:lvl1pPr>
          </a:lstStyle>
          <a:p>
            <a:pPr>
              <a:defRPr/>
            </a:pPr>
            <a:r>
              <a:rPr lang="fr-FR" b="0">
                <a:solidFill>
                  <a:schemeClr val="bg1">
                    <a:lumMod val="65000"/>
                  </a:schemeClr>
                </a:solidFill>
              </a:rPr>
              <a:t>Titre de la présentation  |  Date</a:t>
            </a:r>
          </a:p>
        </p:txBody>
      </p:sp>
      <p:sp>
        <p:nvSpPr>
          <p:cNvPr id="3" name="Text Placeholder 1">
            <a:extLst>
              <a:ext uri="{FF2B5EF4-FFF2-40B4-BE49-F238E27FC236}">
                <a16:creationId xmlns:a16="http://schemas.microsoft.com/office/drawing/2014/main" id="{2D87C3D5-9864-E0FE-CE7F-E22B3D1A3901}"/>
              </a:ext>
            </a:extLst>
          </p:cNvPr>
          <p:cNvSpPr>
            <a:spLocks noGrp="1"/>
          </p:cNvSpPr>
          <p:nvPr>
            <p:ph type="body" sz="quarter" idx="13" hasCustomPrompt="1"/>
            <p:custDataLst>
              <p:tags r:id="rId1"/>
            </p:custDataLst>
          </p:nvPr>
        </p:nvSpPr>
        <p:spPr>
          <a:xfrm>
            <a:off x="479423" y="163154"/>
            <a:ext cx="864000" cy="138499"/>
          </a:xfrm>
          <a:prstGeom prst="rect">
            <a:avLst/>
          </a:prstGeom>
          <a:noFill/>
          <a:ln>
            <a:noFill/>
          </a:ln>
          <a:extLst>
            <a:ext uri="{909E8E84-426E-40DD-AFC4-6F175D3DCCD1}">
              <a14:hiddenFill xmlns:a14="http://schemas.microsoft.com/office/drawing/2010/main">
                <a:solidFill>
                  <a:schemeClr val="dk2">
                    <a:alpha val="0"/>
                  </a:schemeClr>
                </a:solidFill>
              </a14:hiddenFill>
            </a:ext>
            <a:ext uri="{91240B29-F687-4F45-9708-019B960494DF}">
              <a14:hiddenLine xmlns:a14="http://schemas.microsoft.com/office/drawing/2010/main">
                <a:solidFill>
                  <a:prstClr val="black"/>
                </a:solidFill>
              </a14:hiddenLine>
            </a:ext>
          </a:extLst>
        </p:spPr>
        <p:txBody>
          <a:bodyPr wrap="none" lIns="0" tIns="0" rIns="0" bIns="0" anchor="t">
            <a:noAutofit/>
          </a:bodyPr>
          <a:lstStyle>
            <a:lvl1pPr algn="l" defTabSz="914400" rtl="0" eaLnBrk="1" latinLnBrk="0" hangingPunct="1">
              <a:lnSpc>
                <a:spcPct val="100000"/>
              </a:lnSpc>
              <a:spcBef>
                <a:spcPts val="0"/>
              </a:spcBef>
              <a:buFont typeface="Arial" panose="020B0604020202020204" pitchFamily="34" charset="0"/>
              <a:buNone/>
              <a:defRPr sz="900" b="0">
                <a:solidFill>
                  <a:schemeClr val="accent1"/>
                </a:solidFill>
                <a:latin typeface="Segoe UI Black" panose="020B0A02040204020203" pitchFamily="34" charset="0"/>
              </a:defRPr>
            </a:lvl1pPr>
            <a:lvl2pPr algn="l" defTabSz="914400" rtl="0" eaLnBrk="1" latinLnBrk="0" hangingPunct="1">
              <a:lnSpc>
                <a:spcPct val="100000"/>
              </a:lnSpc>
              <a:spcBef>
                <a:spcPts val="0"/>
              </a:spcBef>
              <a:buFont typeface="Arial" panose="020B0604020202020204" pitchFamily="34" charset="0"/>
              <a:buNone/>
              <a:defRPr sz="1200" b="0">
                <a:solidFill>
                  <a:schemeClr val="dk2"/>
                </a:solidFill>
              </a:defRPr>
            </a:lvl2pPr>
            <a:lvl3pPr algn="l" defTabSz="914400" rtl="0" eaLnBrk="1" latinLnBrk="0" hangingPunct="1">
              <a:lnSpc>
                <a:spcPct val="100000"/>
              </a:lnSpc>
              <a:spcBef>
                <a:spcPts val="0"/>
              </a:spcBef>
              <a:buFont typeface="Arial" panose="020B0604020202020204" pitchFamily="34" charset="0"/>
              <a:buNone/>
              <a:defRPr sz="1200" b="0">
                <a:solidFill>
                  <a:schemeClr val="dk2"/>
                </a:solidFill>
              </a:defRPr>
            </a:lvl3pPr>
            <a:lvl4pPr algn="l" defTabSz="914400" rtl="0" eaLnBrk="1" latinLnBrk="0" hangingPunct="1">
              <a:lnSpc>
                <a:spcPct val="100000"/>
              </a:lnSpc>
              <a:spcBef>
                <a:spcPts val="0"/>
              </a:spcBef>
              <a:buFont typeface="Arial" panose="020B0604020202020204" pitchFamily="34" charset="0"/>
              <a:buNone/>
              <a:defRPr sz="1200" b="0">
                <a:solidFill>
                  <a:schemeClr val="dk2"/>
                </a:solidFill>
              </a:defRPr>
            </a:lvl4pPr>
            <a:lvl5pPr algn="l" defTabSz="914400" rtl="0" eaLnBrk="1" latinLnBrk="0" hangingPunct="1">
              <a:lnSpc>
                <a:spcPct val="100000"/>
              </a:lnSpc>
              <a:spcBef>
                <a:spcPts val="0"/>
              </a:spcBef>
              <a:buFont typeface="Arial" panose="020B0604020202020204" pitchFamily="34" charset="0"/>
              <a:buNone/>
              <a:defRPr sz="1200" b="0">
                <a:solidFill>
                  <a:schemeClr val="dk2"/>
                </a:solidFill>
              </a:defRPr>
            </a:lvl5pPr>
          </a:lstStyle>
          <a:p>
            <a:pPr lvl="0"/>
            <a:r>
              <a:rPr lang="en-GB"/>
              <a:t>Section name</a:t>
            </a:r>
            <a:endParaRPr lang="en-US"/>
          </a:p>
        </p:txBody>
      </p:sp>
    </p:spTree>
    <p:extLst>
      <p:ext uri="{BB962C8B-B14F-4D97-AF65-F5344CB8AC3E}">
        <p14:creationId xmlns:p14="http://schemas.microsoft.com/office/powerpoint/2010/main" val="20243382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60_Page de fin">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56395236-FE85-F533-11E9-1FA2F85117C5}"/>
              </a:ext>
            </a:extLst>
          </p:cNvPr>
          <p:cNvCxnSpPr>
            <a:cxnSpLocks/>
          </p:cNvCxnSpPr>
          <p:nvPr userDrawn="1"/>
        </p:nvCxnSpPr>
        <p:spPr>
          <a:xfrm>
            <a:off x="2123440" y="5522560"/>
            <a:ext cx="10068560"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 name="Parallélogramme 4">
            <a:extLst>
              <a:ext uri="{FF2B5EF4-FFF2-40B4-BE49-F238E27FC236}">
                <a16:creationId xmlns:a16="http://schemas.microsoft.com/office/drawing/2014/main" id="{7127D641-B785-0C7F-1024-7DA53E415C7D}"/>
              </a:ext>
            </a:extLst>
          </p:cNvPr>
          <p:cNvSpPr/>
          <p:nvPr userDrawn="1"/>
        </p:nvSpPr>
        <p:spPr>
          <a:xfrm>
            <a:off x="2470630" y="188913"/>
            <a:ext cx="3488510" cy="5921929"/>
          </a:xfrm>
          <a:prstGeom prst="parallelogram">
            <a:avLst>
              <a:gd name="adj" fmla="val 46753"/>
            </a:avLst>
          </a:prstGeom>
          <a:solidFill>
            <a:srgbClr val="42B8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Segoe UI" panose="020B0502040204020203" pitchFamily="34" charset="0"/>
            </a:endParaRPr>
          </a:p>
        </p:txBody>
      </p:sp>
      <p:sp>
        <p:nvSpPr>
          <p:cNvPr id="46" name="Titre 1">
            <a:extLst>
              <a:ext uri="{FF2B5EF4-FFF2-40B4-BE49-F238E27FC236}">
                <a16:creationId xmlns:a16="http://schemas.microsoft.com/office/drawing/2014/main" id="{8C791BAC-69B4-C8FF-85AF-F6C167D52A7B}"/>
              </a:ext>
            </a:extLst>
          </p:cNvPr>
          <p:cNvSpPr>
            <a:spLocks noGrp="1"/>
          </p:cNvSpPr>
          <p:nvPr userDrawn="1">
            <p:ph type="ctrTitle" hasCustomPrompt="1"/>
          </p:nvPr>
        </p:nvSpPr>
        <p:spPr>
          <a:xfrm>
            <a:off x="1350419" y="1859932"/>
            <a:ext cx="4510631" cy="812530"/>
          </a:xfrm>
        </p:spPr>
        <p:txBody>
          <a:bodyPr wrap="square" anchor="t" anchorCtr="0">
            <a:spAutoFit/>
          </a:bodyPr>
          <a:lstStyle>
            <a:lvl1pPr algn="l">
              <a:lnSpc>
                <a:spcPct val="80000"/>
              </a:lnSpc>
              <a:defRPr sz="6600">
                <a:solidFill>
                  <a:schemeClr val="tx1"/>
                </a:solidFill>
              </a:defRPr>
            </a:lvl1pPr>
          </a:lstStyle>
          <a:p>
            <a:r>
              <a:rPr lang="fr-FR"/>
              <a:t>MERCI</a:t>
            </a:r>
          </a:p>
        </p:txBody>
      </p:sp>
      <p:sp>
        <p:nvSpPr>
          <p:cNvPr id="48" name="Espace réservé du texte 2">
            <a:extLst>
              <a:ext uri="{FF2B5EF4-FFF2-40B4-BE49-F238E27FC236}">
                <a16:creationId xmlns:a16="http://schemas.microsoft.com/office/drawing/2014/main" id="{752EB487-6144-80A3-0FE2-04213DAEAB8F}"/>
              </a:ext>
            </a:extLst>
          </p:cNvPr>
          <p:cNvSpPr>
            <a:spLocks noGrp="1"/>
          </p:cNvSpPr>
          <p:nvPr userDrawn="1">
            <p:ph type="body" sz="quarter" idx="13" hasCustomPrompt="1"/>
          </p:nvPr>
        </p:nvSpPr>
        <p:spPr>
          <a:xfrm>
            <a:off x="6954394" y="1862328"/>
            <a:ext cx="3142104" cy="769441"/>
          </a:xfrm>
        </p:spPr>
        <p:txBody>
          <a:bodyPr/>
          <a:lstStyle>
            <a:lvl1pPr>
              <a:lnSpc>
                <a:spcPct val="100000"/>
              </a:lnSpc>
              <a:defRPr sz="1400" b="0">
                <a:solidFill>
                  <a:schemeClr val="accent1"/>
                </a:solidFill>
                <a:latin typeface="+mj-lt"/>
              </a:defRPr>
            </a:lvl1pPr>
            <a:lvl2pPr>
              <a:lnSpc>
                <a:spcPct val="100000"/>
              </a:lnSpc>
              <a:spcBef>
                <a:spcPts val="0"/>
              </a:spcBef>
              <a:defRPr sz="1200">
                <a:solidFill>
                  <a:schemeClr val="tx1"/>
                </a:solidFill>
              </a:defRPr>
            </a:lvl2pPr>
          </a:lstStyle>
          <a:p>
            <a:pPr lvl="0"/>
            <a:r>
              <a:rPr lang="fr-FR"/>
              <a:t>Nom Prénom</a:t>
            </a:r>
          </a:p>
          <a:p>
            <a:pPr lvl="1"/>
            <a:r>
              <a:rPr lang="fr-FR"/>
              <a:t>Fonction</a:t>
            </a:r>
          </a:p>
          <a:p>
            <a:pPr lvl="1"/>
            <a:r>
              <a:rPr lang="fr-FR"/>
              <a:t>john@eurogroupconsulting.com </a:t>
            </a:r>
          </a:p>
          <a:p>
            <a:pPr lvl="1"/>
            <a:r>
              <a:rPr lang="fr-FR"/>
              <a:t>Mob. : +33(0)6 56 45 65 45</a:t>
            </a:r>
          </a:p>
        </p:txBody>
      </p:sp>
      <p:sp>
        <p:nvSpPr>
          <p:cNvPr id="51" name="Espace réservé du texte 2">
            <a:extLst>
              <a:ext uri="{FF2B5EF4-FFF2-40B4-BE49-F238E27FC236}">
                <a16:creationId xmlns:a16="http://schemas.microsoft.com/office/drawing/2014/main" id="{EF27D809-E829-2C8E-C186-815D7E61D721}"/>
              </a:ext>
            </a:extLst>
          </p:cNvPr>
          <p:cNvSpPr>
            <a:spLocks noGrp="1"/>
          </p:cNvSpPr>
          <p:nvPr userDrawn="1">
            <p:ph type="body" sz="quarter" idx="14" hasCustomPrompt="1"/>
          </p:nvPr>
        </p:nvSpPr>
        <p:spPr>
          <a:xfrm>
            <a:off x="6954394" y="3017130"/>
            <a:ext cx="3142104" cy="769441"/>
          </a:xfrm>
        </p:spPr>
        <p:txBody>
          <a:bodyPr/>
          <a:lstStyle>
            <a:lvl1pPr>
              <a:lnSpc>
                <a:spcPct val="100000"/>
              </a:lnSpc>
              <a:defRPr sz="1400" b="0">
                <a:solidFill>
                  <a:schemeClr val="accent1"/>
                </a:solidFill>
                <a:latin typeface="+mj-lt"/>
              </a:defRPr>
            </a:lvl1pPr>
            <a:lvl2pPr>
              <a:lnSpc>
                <a:spcPct val="100000"/>
              </a:lnSpc>
              <a:spcBef>
                <a:spcPts val="0"/>
              </a:spcBef>
              <a:defRPr sz="1200">
                <a:solidFill>
                  <a:schemeClr val="tx1"/>
                </a:solidFill>
              </a:defRPr>
            </a:lvl2pPr>
          </a:lstStyle>
          <a:p>
            <a:pPr lvl="0"/>
            <a:r>
              <a:rPr lang="fr-FR"/>
              <a:t>Nom Prénom</a:t>
            </a:r>
          </a:p>
          <a:p>
            <a:pPr lvl="1"/>
            <a:r>
              <a:rPr lang="fr-FR"/>
              <a:t>Fonction</a:t>
            </a:r>
          </a:p>
          <a:p>
            <a:pPr lvl="1"/>
            <a:r>
              <a:rPr lang="fr-FR"/>
              <a:t>john@eurogroupconsulting.com </a:t>
            </a:r>
          </a:p>
          <a:p>
            <a:pPr lvl="1"/>
            <a:r>
              <a:rPr lang="fr-FR"/>
              <a:t>Mob. : +33(0)6 56 45 65 45</a:t>
            </a:r>
          </a:p>
        </p:txBody>
      </p:sp>
      <p:sp>
        <p:nvSpPr>
          <p:cNvPr id="52" name="Espace réservé du texte 2">
            <a:extLst>
              <a:ext uri="{FF2B5EF4-FFF2-40B4-BE49-F238E27FC236}">
                <a16:creationId xmlns:a16="http://schemas.microsoft.com/office/drawing/2014/main" id="{4C6ED125-24C5-0306-8211-E6B74FD24A56}"/>
              </a:ext>
            </a:extLst>
          </p:cNvPr>
          <p:cNvSpPr>
            <a:spLocks noGrp="1"/>
          </p:cNvSpPr>
          <p:nvPr userDrawn="1">
            <p:ph type="body" sz="quarter" idx="15" hasCustomPrompt="1"/>
          </p:nvPr>
        </p:nvSpPr>
        <p:spPr>
          <a:xfrm>
            <a:off x="6954394" y="4171932"/>
            <a:ext cx="3142104" cy="769441"/>
          </a:xfrm>
        </p:spPr>
        <p:txBody>
          <a:bodyPr/>
          <a:lstStyle>
            <a:lvl1pPr>
              <a:lnSpc>
                <a:spcPct val="100000"/>
              </a:lnSpc>
              <a:defRPr sz="1400" b="0">
                <a:solidFill>
                  <a:schemeClr val="accent1"/>
                </a:solidFill>
                <a:latin typeface="+mj-lt"/>
              </a:defRPr>
            </a:lvl1pPr>
            <a:lvl2pPr>
              <a:lnSpc>
                <a:spcPct val="100000"/>
              </a:lnSpc>
              <a:spcBef>
                <a:spcPts val="0"/>
              </a:spcBef>
              <a:defRPr sz="1200">
                <a:solidFill>
                  <a:schemeClr val="tx1"/>
                </a:solidFill>
              </a:defRPr>
            </a:lvl2pPr>
          </a:lstStyle>
          <a:p>
            <a:pPr lvl="0"/>
            <a:r>
              <a:rPr lang="fr-FR"/>
              <a:t>Nom Prénom</a:t>
            </a:r>
          </a:p>
          <a:p>
            <a:pPr lvl="1"/>
            <a:r>
              <a:rPr lang="fr-FR"/>
              <a:t>Fonction</a:t>
            </a:r>
          </a:p>
          <a:p>
            <a:pPr lvl="1"/>
            <a:r>
              <a:rPr lang="fr-FR"/>
              <a:t>john@eurogroupconsulting.com </a:t>
            </a:r>
          </a:p>
          <a:p>
            <a:pPr lvl="1"/>
            <a:r>
              <a:rPr lang="fr-FR"/>
              <a:t>Mob. : +33(0)6 56 45 65 45</a:t>
            </a:r>
          </a:p>
        </p:txBody>
      </p:sp>
      <p:sp>
        <p:nvSpPr>
          <p:cNvPr id="54" name="Espace réservé du texte 2">
            <a:extLst>
              <a:ext uri="{FF2B5EF4-FFF2-40B4-BE49-F238E27FC236}">
                <a16:creationId xmlns:a16="http://schemas.microsoft.com/office/drawing/2014/main" id="{341C22D7-4680-381B-4C00-9AF56FE5C459}"/>
              </a:ext>
            </a:extLst>
          </p:cNvPr>
          <p:cNvSpPr>
            <a:spLocks noGrp="1"/>
          </p:cNvSpPr>
          <p:nvPr userDrawn="1">
            <p:ph type="body" sz="quarter" idx="16"/>
          </p:nvPr>
        </p:nvSpPr>
        <p:spPr>
          <a:xfrm>
            <a:off x="6340977" y="1967673"/>
            <a:ext cx="468000" cy="3600"/>
          </a:xfrm>
          <a:solidFill>
            <a:schemeClr val="accent1"/>
          </a:solidFill>
        </p:spPr>
        <p:txBody>
          <a:bodyPr>
            <a:noAutofit/>
          </a:bodyPr>
          <a:lstStyle>
            <a:lvl1pPr>
              <a:lnSpc>
                <a:spcPct val="100000"/>
              </a:lnSpc>
              <a:defRPr sz="100" b="0">
                <a:solidFill>
                  <a:schemeClr val="bg2">
                    <a:alpha val="0"/>
                  </a:schemeClr>
                </a:solidFill>
                <a:latin typeface="+mj-lt"/>
              </a:defRPr>
            </a:lvl1pPr>
            <a:lvl2pPr>
              <a:lnSpc>
                <a:spcPct val="100000"/>
              </a:lnSpc>
              <a:spcBef>
                <a:spcPts val="0"/>
              </a:spcBef>
              <a:defRPr sz="1200"/>
            </a:lvl2pPr>
          </a:lstStyle>
          <a:p>
            <a:pPr lvl="0"/>
            <a:r>
              <a:rPr lang="fr-FR"/>
              <a:t>Cliquez pour modifier les styles du texte du masque</a:t>
            </a:r>
          </a:p>
        </p:txBody>
      </p:sp>
      <p:sp>
        <p:nvSpPr>
          <p:cNvPr id="55" name="Espace réservé du texte 2">
            <a:extLst>
              <a:ext uri="{FF2B5EF4-FFF2-40B4-BE49-F238E27FC236}">
                <a16:creationId xmlns:a16="http://schemas.microsoft.com/office/drawing/2014/main" id="{FF633682-2DD4-1618-1A47-0E0E4FB0A72A}"/>
              </a:ext>
            </a:extLst>
          </p:cNvPr>
          <p:cNvSpPr>
            <a:spLocks noGrp="1"/>
          </p:cNvSpPr>
          <p:nvPr userDrawn="1">
            <p:ph type="body" sz="quarter" idx="17"/>
          </p:nvPr>
        </p:nvSpPr>
        <p:spPr>
          <a:xfrm>
            <a:off x="6340977" y="3121864"/>
            <a:ext cx="468000" cy="3600"/>
          </a:xfrm>
          <a:solidFill>
            <a:schemeClr val="accent1"/>
          </a:solidFill>
        </p:spPr>
        <p:txBody>
          <a:bodyPr>
            <a:noAutofit/>
          </a:bodyPr>
          <a:lstStyle>
            <a:lvl1pPr>
              <a:lnSpc>
                <a:spcPct val="100000"/>
              </a:lnSpc>
              <a:defRPr sz="100" b="0">
                <a:solidFill>
                  <a:schemeClr val="bg2">
                    <a:alpha val="0"/>
                  </a:schemeClr>
                </a:solidFill>
                <a:latin typeface="+mj-lt"/>
              </a:defRPr>
            </a:lvl1pPr>
            <a:lvl2pPr>
              <a:lnSpc>
                <a:spcPct val="100000"/>
              </a:lnSpc>
              <a:spcBef>
                <a:spcPts val="0"/>
              </a:spcBef>
              <a:defRPr sz="1200"/>
            </a:lvl2pPr>
          </a:lstStyle>
          <a:p>
            <a:pPr lvl="0"/>
            <a:r>
              <a:rPr lang="fr-FR"/>
              <a:t>Cliquez pour modifier les styles du texte du masque</a:t>
            </a:r>
          </a:p>
        </p:txBody>
      </p:sp>
      <p:sp>
        <p:nvSpPr>
          <p:cNvPr id="56" name="Espace réservé du texte 2">
            <a:extLst>
              <a:ext uri="{FF2B5EF4-FFF2-40B4-BE49-F238E27FC236}">
                <a16:creationId xmlns:a16="http://schemas.microsoft.com/office/drawing/2014/main" id="{BFBA774E-737B-DECD-07F2-07DEAFAA6FFB}"/>
              </a:ext>
            </a:extLst>
          </p:cNvPr>
          <p:cNvSpPr>
            <a:spLocks noGrp="1"/>
          </p:cNvSpPr>
          <p:nvPr userDrawn="1">
            <p:ph type="body" sz="quarter" idx="18"/>
          </p:nvPr>
        </p:nvSpPr>
        <p:spPr>
          <a:xfrm>
            <a:off x="6340977" y="4276054"/>
            <a:ext cx="468000" cy="3600"/>
          </a:xfrm>
          <a:solidFill>
            <a:schemeClr val="accent1"/>
          </a:solidFill>
        </p:spPr>
        <p:txBody>
          <a:bodyPr>
            <a:noAutofit/>
          </a:bodyPr>
          <a:lstStyle>
            <a:lvl1pPr>
              <a:lnSpc>
                <a:spcPct val="100000"/>
              </a:lnSpc>
              <a:defRPr sz="100" b="0">
                <a:solidFill>
                  <a:schemeClr val="bg2">
                    <a:alpha val="0"/>
                  </a:schemeClr>
                </a:solidFill>
                <a:latin typeface="+mj-lt"/>
              </a:defRPr>
            </a:lvl1pPr>
            <a:lvl2pPr>
              <a:lnSpc>
                <a:spcPct val="100000"/>
              </a:lnSpc>
              <a:spcBef>
                <a:spcPts val="0"/>
              </a:spcBef>
              <a:defRPr sz="1200"/>
            </a:lvl2pPr>
          </a:lstStyle>
          <a:p>
            <a:pPr lvl="0"/>
            <a:r>
              <a:rPr lang="fr-FR"/>
              <a:t>Cliquez pour modifier les styles du texte du masque</a:t>
            </a:r>
          </a:p>
        </p:txBody>
      </p:sp>
      <p:sp>
        <p:nvSpPr>
          <p:cNvPr id="10" name="Espace réservé pour une image  10">
            <a:extLst>
              <a:ext uri="{FF2B5EF4-FFF2-40B4-BE49-F238E27FC236}">
                <a16:creationId xmlns:a16="http://schemas.microsoft.com/office/drawing/2014/main" id="{02657681-DC0E-8215-9B9E-A4E17F276127}"/>
              </a:ext>
            </a:extLst>
          </p:cNvPr>
          <p:cNvSpPr>
            <a:spLocks noGrp="1"/>
          </p:cNvSpPr>
          <p:nvPr userDrawn="1">
            <p:ph type="pic" sz="quarter" idx="19" hasCustomPrompt="1"/>
          </p:nvPr>
        </p:nvSpPr>
        <p:spPr>
          <a:xfrm>
            <a:off x="6217868" y="5715919"/>
            <a:ext cx="1003868" cy="961450"/>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client/partenaire</a:t>
            </a:r>
          </a:p>
        </p:txBody>
      </p:sp>
      <p:sp>
        <p:nvSpPr>
          <p:cNvPr id="11" name="Espace réservé pour une image  10">
            <a:extLst>
              <a:ext uri="{FF2B5EF4-FFF2-40B4-BE49-F238E27FC236}">
                <a16:creationId xmlns:a16="http://schemas.microsoft.com/office/drawing/2014/main" id="{34BD0F00-3A62-AF23-D7EE-A2D864B739BA}"/>
              </a:ext>
            </a:extLst>
          </p:cNvPr>
          <p:cNvSpPr>
            <a:spLocks noGrp="1"/>
          </p:cNvSpPr>
          <p:nvPr userDrawn="1">
            <p:ph type="pic" sz="quarter" idx="20" hasCustomPrompt="1"/>
          </p:nvPr>
        </p:nvSpPr>
        <p:spPr>
          <a:xfrm>
            <a:off x="7257736" y="5715919"/>
            <a:ext cx="540000" cy="540000"/>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partenaire</a:t>
            </a:r>
          </a:p>
        </p:txBody>
      </p:sp>
      <p:sp>
        <p:nvSpPr>
          <p:cNvPr id="12" name="Espace réservé pour une image  10 - 1">
            <a:extLst>
              <a:ext uri="{FF2B5EF4-FFF2-40B4-BE49-F238E27FC236}">
                <a16:creationId xmlns:a16="http://schemas.microsoft.com/office/drawing/2014/main" id="{D0A25A79-726E-5197-EAB4-B7A87F222DFF}"/>
              </a:ext>
            </a:extLst>
          </p:cNvPr>
          <p:cNvSpPr>
            <a:spLocks noGrp="1"/>
          </p:cNvSpPr>
          <p:nvPr userDrawn="1">
            <p:ph type="pic" sz="quarter" idx="21" hasCustomPrompt="1"/>
          </p:nvPr>
        </p:nvSpPr>
        <p:spPr>
          <a:xfrm>
            <a:off x="7833736" y="5715919"/>
            <a:ext cx="540000" cy="540000"/>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36000" rtlCol="0" anchor="b" anchorCtr="0">
            <a:noAutofit/>
          </a:bodyPr>
          <a:lstStyle>
            <a:lvl1pPr algn="ctr">
              <a:defRPr lang="fr-FR" sz="6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Logo partenaire</a:t>
            </a:r>
          </a:p>
        </p:txBody>
      </p:sp>
      <p:sp>
        <p:nvSpPr>
          <p:cNvPr id="13" name="Espace réservé pour une image  10">
            <a:extLst>
              <a:ext uri="{FF2B5EF4-FFF2-40B4-BE49-F238E27FC236}">
                <a16:creationId xmlns:a16="http://schemas.microsoft.com/office/drawing/2014/main" id="{CA6595CD-CA02-8F93-634E-9AB6E3EFF605}"/>
              </a:ext>
            </a:extLst>
          </p:cNvPr>
          <p:cNvSpPr>
            <a:spLocks noGrp="1"/>
          </p:cNvSpPr>
          <p:nvPr userDrawn="1">
            <p:ph type="pic" sz="quarter" idx="22" hasCustomPrompt="1"/>
          </p:nvPr>
        </p:nvSpPr>
        <p:spPr>
          <a:xfrm>
            <a:off x="7257736" y="6384924"/>
            <a:ext cx="288000"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14" name="Espace réservé pour une image  10">
            <a:extLst>
              <a:ext uri="{FF2B5EF4-FFF2-40B4-BE49-F238E27FC236}">
                <a16:creationId xmlns:a16="http://schemas.microsoft.com/office/drawing/2014/main" id="{B5B18335-45E2-4749-DD0F-C3EC630768AD}"/>
              </a:ext>
            </a:extLst>
          </p:cNvPr>
          <p:cNvSpPr>
            <a:spLocks noGrp="1"/>
          </p:cNvSpPr>
          <p:nvPr userDrawn="1">
            <p:ph type="pic" sz="quarter" idx="23" hasCustomPrompt="1"/>
          </p:nvPr>
        </p:nvSpPr>
        <p:spPr>
          <a:xfrm>
            <a:off x="7671736" y="6384924"/>
            <a:ext cx="288000"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15" name="Espace réservé pour une image  10">
            <a:extLst>
              <a:ext uri="{FF2B5EF4-FFF2-40B4-BE49-F238E27FC236}">
                <a16:creationId xmlns:a16="http://schemas.microsoft.com/office/drawing/2014/main" id="{B2B2D171-81D8-7102-0820-238123EAE5FF}"/>
              </a:ext>
            </a:extLst>
          </p:cNvPr>
          <p:cNvSpPr>
            <a:spLocks noGrp="1"/>
          </p:cNvSpPr>
          <p:nvPr userDrawn="1">
            <p:ph type="pic" sz="quarter" idx="24" hasCustomPrompt="1"/>
          </p:nvPr>
        </p:nvSpPr>
        <p:spPr>
          <a:xfrm>
            <a:off x="8085736" y="6384924"/>
            <a:ext cx="288000" cy="288884"/>
          </a:xfrm>
          <a:pattFill prst="dkUpDiag">
            <a:fgClr>
              <a:schemeClr val="bg1">
                <a:lumMod val="9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18000" rtlCol="0" anchor="b" anchorCtr="0">
            <a:noAutofit/>
          </a:bodyPr>
          <a:lstStyle>
            <a:lvl1pPr algn="ctr">
              <a:defRPr lang="fr-FR" sz="300" b="0" dirty="0">
                <a:solidFill>
                  <a:schemeClr val="tx1"/>
                </a:solidFill>
                <a:highlight>
                  <a:srgbClr val="FFFFFF"/>
                </a:highlight>
                <a:latin typeface="Segoe UI" panose="020B0502040204020203" pitchFamily="34" charset="0"/>
                <a:cs typeface="Segoe UI" panose="020B0502040204020203" pitchFamily="34" charset="0"/>
              </a:defRPr>
            </a:lvl1pPr>
          </a:lstStyle>
          <a:p>
            <a:pPr lvl="0" algn="ctr">
              <a:spcAft>
                <a:spcPts val="600"/>
              </a:spcAft>
            </a:pPr>
            <a:r>
              <a:rPr lang="fr-FR"/>
              <a:t>Autre logo</a:t>
            </a:r>
          </a:p>
        </p:txBody>
      </p:sp>
      <p:sp>
        <p:nvSpPr>
          <p:cNvPr id="16" name="ZoneTexte 15">
            <a:extLst>
              <a:ext uri="{FF2B5EF4-FFF2-40B4-BE49-F238E27FC236}">
                <a16:creationId xmlns:a16="http://schemas.microsoft.com/office/drawing/2014/main" id="{E9B4E754-B070-B3F8-9C98-FF7E9C2F7621}"/>
              </a:ext>
            </a:extLst>
          </p:cNvPr>
          <p:cNvSpPr txBox="1"/>
          <p:nvPr userDrawn="1"/>
        </p:nvSpPr>
        <p:spPr>
          <a:xfrm>
            <a:off x="9329594" y="5910022"/>
            <a:ext cx="2253063" cy="492443"/>
          </a:xfrm>
          <a:prstGeom prst="rect">
            <a:avLst/>
          </a:prstGeom>
          <a:noFill/>
        </p:spPr>
        <p:txBody>
          <a:bodyPr wrap="square" lIns="0" tIns="0" rIns="0" bIns="0" rtlCol="0">
            <a:spAutoFit/>
          </a:bodyPr>
          <a:lstStyle/>
          <a:p>
            <a:r>
              <a:rPr lang="fr-FR" sz="800" b="1">
                <a:solidFill>
                  <a:schemeClr val="accent1"/>
                </a:solidFill>
                <a:latin typeface="Segoe UI" panose="020B0502040204020203" pitchFamily="34" charset="0"/>
                <a:cs typeface="Segoe UI" panose="020B0502040204020203" pitchFamily="34" charset="0"/>
              </a:rPr>
              <a:t>EUROGROUP CONSULTING</a:t>
            </a:r>
          </a:p>
          <a:p>
            <a:r>
              <a:rPr lang="fr-FR" sz="800">
                <a:solidFill>
                  <a:schemeClr val="tx1"/>
                </a:solidFill>
                <a:latin typeface="Segoe UI" panose="020B0502040204020203" pitchFamily="34" charset="0"/>
                <a:cs typeface="Segoe UI" panose="020B0502040204020203" pitchFamily="34" charset="0"/>
              </a:rPr>
              <a:t>Workstation - 25 Quai du Président Paul Doumer, 92400 Courbevoie</a:t>
            </a:r>
          </a:p>
          <a:p>
            <a:r>
              <a:rPr lang="fr-FR" sz="800">
                <a:solidFill>
                  <a:schemeClr val="tx1"/>
                </a:solidFill>
                <a:latin typeface="Segoe UI" panose="020B0502040204020203" pitchFamily="34" charset="0"/>
                <a:cs typeface="Segoe UI" panose="020B0502040204020203" pitchFamily="34" charset="0"/>
              </a:rPr>
              <a:t>Tel : 01 49 07 57 00</a:t>
            </a:r>
          </a:p>
        </p:txBody>
      </p:sp>
      <p:sp>
        <p:nvSpPr>
          <p:cNvPr id="21" name="ZoneTexte 20">
            <a:extLst>
              <a:ext uri="{FF2B5EF4-FFF2-40B4-BE49-F238E27FC236}">
                <a16:creationId xmlns:a16="http://schemas.microsoft.com/office/drawing/2014/main" id="{2C7ED993-F92D-22A6-43AF-7CC42ACFF269}"/>
              </a:ext>
            </a:extLst>
          </p:cNvPr>
          <p:cNvSpPr txBox="1"/>
          <p:nvPr userDrawn="1"/>
        </p:nvSpPr>
        <p:spPr>
          <a:xfrm>
            <a:off x="9189602" y="6545977"/>
            <a:ext cx="1382196" cy="123111"/>
          </a:xfrm>
          <a:prstGeom prst="rect">
            <a:avLst/>
          </a:prstGeom>
          <a:noFill/>
        </p:spPr>
        <p:txBody>
          <a:bodyPr wrap="square" lIns="0" tIns="0" rIns="0" bIns="0" rtlCol="0">
            <a:spAutoFit/>
          </a:bodyPr>
          <a:lstStyle/>
          <a:p>
            <a:pPr algn="r"/>
            <a:r>
              <a:rPr lang="fr-FR" sz="800" b="1">
                <a:solidFill>
                  <a:schemeClr val="tx2"/>
                </a:solidFill>
                <a:latin typeface="Segoe UI" panose="020B0502040204020203" pitchFamily="34" charset="0"/>
                <a:cs typeface="Segoe UI" panose="020B0502040204020203" pitchFamily="34" charset="0"/>
              </a:rPr>
              <a:t>eurogroupconsulting.com</a:t>
            </a:r>
          </a:p>
        </p:txBody>
      </p:sp>
      <p:grpSp>
        <p:nvGrpSpPr>
          <p:cNvPr id="22" name="Groupe 21">
            <a:extLst>
              <a:ext uri="{FF2B5EF4-FFF2-40B4-BE49-F238E27FC236}">
                <a16:creationId xmlns:a16="http://schemas.microsoft.com/office/drawing/2014/main" id="{C7C57AE1-993D-AFA6-1B08-C49DEED152D8}"/>
              </a:ext>
            </a:extLst>
          </p:cNvPr>
          <p:cNvGrpSpPr/>
          <p:nvPr userDrawn="1"/>
        </p:nvGrpSpPr>
        <p:grpSpPr>
          <a:xfrm>
            <a:off x="10826035" y="6438900"/>
            <a:ext cx="730940" cy="252394"/>
            <a:chOff x="10702588" y="6443664"/>
            <a:chExt cx="730940" cy="252394"/>
          </a:xfrm>
        </p:grpSpPr>
        <p:grpSp>
          <p:nvGrpSpPr>
            <p:cNvPr id="24" name="Graphique 15">
              <a:extLst>
                <a:ext uri="{FF2B5EF4-FFF2-40B4-BE49-F238E27FC236}">
                  <a16:creationId xmlns:a16="http://schemas.microsoft.com/office/drawing/2014/main" id="{7C00C165-40EE-58D3-916B-CAF13062BF77}"/>
                </a:ext>
              </a:extLst>
            </p:cNvPr>
            <p:cNvGrpSpPr/>
            <p:nvPr/>
          </p:nvGrpSpPr>
          <p:grpSpPr>
            <a:xfrm>
              <a:off x="11218603" y="6467848"/>
              <a:ext cx="201237" cy="201237"/>
              <a:chOff x="-6407592" y="1402661"/>
              <a:chExt cx="1275780" cy="1275780"/>
            </a:xfrm>
          </p:grpSpPr>
          <p:sp>
            <p:nvSpPr>
              <p:cNvPr id="64" name="Forme libre : forme 63">
                <a:extLst>
                  <a:ext uri="{FF2B5EF4-FFF2-40B4-BE49-F238E27FC236}">
                    <a16:creationId xmlns:a16="http://schemas.microsoft.com/office/drawing/2014/main" id="{0B872499-4A56-03E9-6A03-163F8AE09695}"/>
                  </a:ext>
                </a:extLst>
              </p:cNvPr>
              <p:cNvSpPr/>
              <p:nvPr/>
            </p:nvSpPr>
            <p:spPr>
              <a:xfrm>
                <a:off x="-6407592" y="1402661"/>
                <a:ext cx="1275780" cy="1275780"/>
              </a:xfrm>
              <a:custGeom>
                <a:avLst/>
                <a:gdLst>
                  <a:gd name="connsiteX0" fmla="*/ 637893 w 1275780"/>
                  <a:gd name="connsiteY0" fmla="*/ 0 h 1275780"/>
                  <a:gd name="connsiteX1" fmla="*/ 637893 w 1275780"/>
                  <a:gd name="connsiteY1" fmla="*/ 0 h 1275780"/>
                  <a:gd name="connsiteX2" fmla="*/ 0 w 1275780"/>
                  <a:gd name="connsiteY2" fmla="*/ 637890 h 1275780"/>
                  <a:gd name="connsiteX3" fmla="*/ 0 w 1275780"/>
                  <a:gd name="connsiteY3" fmla="*/ 637890 h 1275780"/>
                  <a:gd name="connsiteX4" fmla="*/ 637890 w 1275780"/>
                  <a:gd name="connsiteY4" fmla="*/ 1275780 h 1275780"/>
                  <a:gd name="connsiteX5" fmla="*/ 637890 w 1275780"/>
                  <a:gd name="connsiteY5" fmla="*/ 1275780 h 1275780"/>
                  <a:gd name="connsiteX6" fmla="*/ 1275780 w 1275780"/>
                  <a:gd name="connsiteY6" fmla="*/ 637890 h 1275780"/>
                  <a:gd name="connsiteX7" fmla="*/ 1275780 w 1275780"/>
                  <a:gd name="connsiteY7" fmla="*/ 637890 h 1275780"/>
                  <a:gd name="connsiteX8" fmla="*/ 637893 w 1275780"/>
                  <a:gd name="connsiteY8" fmla="*/ 0 h 127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5780" h="1275780">
                    <a:moveTo>
                      <a:pt x="637893" y="0"/>
                    </a:moveTo>
                    <a:lnTo>
                      <a:pt x="637893" y="0"/>
                    </a:lnTo>
                    <a:cubicBezTo>
                      <a:pt x="285595" y="0"/>
                      <a:pt x="0" y="285595"/>
                      <a:pt x="0" y="637890"/>
                    </a:cubicBezTo>
                    <a:lnTo>
                      <a:pt x="0" y="637890"/>
                    </a:lnTo>
                    <a:cubicBezTo>
                      <a:pt x="0" y="990189"/>
                      <a:pt x="285595" y="1275780"/>
                      <a:pt x="637890" y="1275780"/>
                    </a:cubicBezTo>
                    <a:lnTo>
                      <a:pt x="637890" y="1275780"/>
                    </a:lnTo>
                    <a:cubicBezTo>
                      <a:pt x="990186" y="1275780"/>
                      <a:pt x="1275780" y="990186"/>
                      <a:pt x="1275780" y="637890"/>
                    </a:cubicBezTo>
                    <a:lnTo>
                      <a:pt x="1275780" y="637890"/>
                    </a:lnTo>
                    <a:cubicBezTo>
                      <a:pt x="1275784" y="285595"/>
                      <a:pt x="990189" y="0"/>
                      <a:pt x="637893" y="0"/>
                    </a:cubicBezTo>
                    <a:close/>
                  </a:path>
                </a:pathLst>
              </a:custGeom>
              <a:gradFill>
                <a:gsLst>
                  <a:gs pos="0">
                    <a:srgbClr val="FFD670"/>
                  </a:gs>
                  <a:gs pos="50680">
                    <a:srgbClr val="FF4282"/>
                  </a:gs>
                  <a:gs pos="100000">
                    <a:srgbClr val="7248E8"/>
                  </a:gs>
                </a:gsLst>
                <a:lin ang="8100007" scaled="1"/>
              </a:gradFill>
              <a:ln w="3429" cap="flat">
                <a:noFill/>
                <a:prstDash val="solid"/>
                <a:miter/>
              </a:ln>
            </p:spPr>
            <p:txBody>
              <a:bodyPr rtlCol="0" anchor="ctr"/>
              <a:lstStyle/>
              <a:p>
                <a:endParaRPr lang="fr-FR">
                  <a:latin typeface="Segoe UI" panose="020B0502040204020203" pitchFamily="34" charset="0"/>
                </a:endParaRPr>
              </a:p>
            </p:txBody>
          </p:sp>
          <p:grpSp>
            <p:nvGrpSpPr>
              <p:cNvPr id="65" name="Graphique 15">
                <a:extLst>
                  <a:ext uri="{FF2B5EF4-FFF2-40B4-BE49-F238E27FC236}">
                    <a16:creationId xmlns:a16="http://schemas.microsoft.com/office/drawing/2014/main" id="{CFBCE38A-DCE8-6E0F-12E3-C0F69878A95C}"/>
                  </a:ext>
                </a:extLst>
              </p:cNvPr>
              <p:cNvGrpSpPr/>
              <p:nvPr/>
            </p:nvGrpSpPr>
            <p:grpSpPr>
              <a:xfrm>
                <a:off x="-6175267" y="1634986"/>
                <a:ext cx="811129" cy="811133"/>
                <a:chOff x="-6175267" y="1634986"/>
                <a:chExt cx="811129" cy="811133"/>
              </a:xfrm>
              <a:solidFill>
                <a:srgbClr val="FFFFFF"/>
              </a:solidFill>
            </p:grpSpPr>
            <p:sp>
              <p:nvSpPr>
                <p:cNvPr id="66" name="Forme libre : forme 65">
                  <a:extLst>
                    <a:ext uri="{FF2B5EF4-FFF2-40B4-BE49-F238E27FC236}">
                      <a16:creationId xmlns:a16="http://schemas.microsoft.com/office/drawing/2014/main" id="{6449613A-7475-33BA-7E60-BD386C2F4785}"/>
                    </a:ext>
                  </a:extLst>
                </p:cNvPr>
                <p:cNvSpPr/>
                <p:nvPr/>
              </p:nvSpPr>
              <p:spPr>
                <a:xfrm>
                  <a:off x="-6175267" y="1634986"/>
                  <a:ext cx="811129" cy="811133"/>
                </a:xfrm>
                <a:custGeom>
                  <a:avLst/>
                  <a:gdLst>
                    <a:gd name="connsiteX0" fmla="*/ 579295 w 811129"/>
                    <a:gd name="connsiteY0" fmla="*/ 811133 h 811133"/>
                    <a:gd name="connsiteX1" fmla="*/ 231831 w 811129"/>
                    <a:gd name="connsiteY1" fmla="*/ 811133 h 811133"/>
                    <a:gd name="connsiteX2" fmla="*/ 0 w 811129"/>
                    <a:gd name="connsiteY2" fmla="*/ 579299 h 811133"/>
                    <a:gd name="connsiteX3" fmla="*/ 0 w 811129"/>
                    <a:gd name="connsiteY3" fmla="*/ 231831 h 811133"/>
                    <a:gd name="connsiteX4" fmla="*/ 231831 w 811129"/>
                    <a:gd name="connsiteY4" fmla="*/ 0 h 811133"/>
                    <a:gd name="connsiteX5" fmla="*/ 579295 w 811129"/>
                    <a:gd name="connsiteY5" fmla="*/ 0 h 811133"/>
                    <a:gd name="connsiteX6" fmla="*/ 811130 w 811129"/>
                    <a:gd name="connsiteY6" fmla="*/ 231831 h 811133"/>
                    <a:gd name="connsiteX7" fmla="*/ 811130 w 811129"/>
                    <a:gd name="connsiteY7" fmla="*/ 579299 h 811133"/>
                    <a:gd name="connsiteX8" fmla="*/ 579295 w 811129"/>
                    <a:gd name="connsiteY8" fmla="*/ 811133 h 811133"/>
                    <a:gd name="connsiteX9" fmla="*/ 231831 w 811129"/>
                    <a:gd name="connsiteY9" fmla="*/ 95354 h 811133"/>
                    <a:gd name="connsiteX10" fmla="*/ 95354 w 811129"/>
                    <a:gd name="connsiteY10" fmla="*/ 231831 h 811133"/>
                    <a:gd name="connsiteX11" fmla="*/ 95354 w 811129"/>
                    <a:gd name="connsiteY11" fmla="*/ 579299 h 811133"/>
                    <a:gd name="connsiteX12" fmla="*/ 231831 w 811129"/>
                    <a:gd name="connsiteY12" fmla="*/ 715780 h 811133"/>
                    <a:gd name="connsiteX13" fmla="*/ 579295 w 811129"/>
                    <a:gd name="connsiteY13" fmla="*/ 715780 h 811133"/>
                    <a:gd name="connsiteX14" fmla="*/ 715776 w 811129"/>
                    <a:gd name="connsiteY14" fmla="*/ 579299 h 811133"/>
                    <a:gd name="connsiteX15" fmla="*/ 715776 w 811129"/>
                    <a:gd name="connsiteY15" fmla="*/ 231831 h 811133"/>
                    <a:gd name="connsiteX16" fmla="*/ 579295 w 811129"/>
                    <a:gd name="connsiteY16" fmla="*/ 95354 h 811133"/>
                    <a:gd name="connsiteX17" fmla="*/ 231831 w 811129"/>
                    <a:gd name="connsiteY17" fmla="*/ 95354 h 81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11129" h="811133">
                      <a:moveTo>
                        <a:pt x="579295" y="811133"/>
                      </a:moveTo>
                      <a:lnTo>
                        <a:pt x="231831" y="811133"/>
                      </a:lnTo>
                      <a:cubicBezTo>
                        <a:pt x="103998" y="811133"/>
                        <a:pt x="0" y="707132"/>
                        <a:pt x="0" y="579299"/>
                      </a:cubicBezTo>
                      <a:lnTo>
                        <a:pt x="0" y="231831"/>
                      </a:lnTo>
                      <a:cubicBezTo>
                        <a:pt x="0" y="103998"/>
                        <a:pt x="103995" y="0"/>
                        <a:pt x="231831" y="0"/>
                      </a:cubicBezTo>
                      <a:lnTo>
                        <a:pt x="579295" y="0"/>
                      </a:lnTo>
                      <a:cubicBezTo>
                        <a:pt x="707128" y="0"/>
                        <a:pt x="811130" y="103995"/>
                        <a:pt x="811130" y="231831"/>
                      </a:cubicBezTo>
                      <a:lnTo>
                        <a:pt x="811130" y="579299"/>
                      </a:lnTo>
                      <a:cubicBezTo>
                        <a:pt x="811133" y="707132"/>
                        <a:pt x="707132" y="811133"/>
                        <a:pt x="579295" y="811133"/>
                      </a:cubicBezTo>
                      <a:close/>
                      <a:moveTo>
                        <a:pt x="231831" y="95354"/>
                      </a:moveTo>
                      <a:cubicBezTo>
                        <a:pt x="156578" y="95354"/>
                        <a:pt x="95354" y="156578"/>
                        <a:pt x="95354" y="231831"/>
                      </a:cubicBezTo>
                      <a:lnTo>
                        <a:pt x="95354" y="579299"/>
                      </a:lnTo>
                      <a:cubicBezTo>
                        <a:pt x="95354" y="654555"/>
                        <a:pt x="156578" y="715780"/>
                        <a:pt x="231831" y="715780"/>
                      </a:cubicBezTo>
                      <a:lnTo>
                        <a:pt x="579295" y="715780"/>
                      </a:lnTo>
                      <a:cubicBezTo>
                        <a:pt x="654552" y="715780"/>
                        <a:pt x="715776" y="654555"/>
                        <a:pt x="715776" y="579299"/>
                      </a:cubicBezTo>
                      <a:lnTo>
                        <a:pt x="715776" y="231831"/>
                      </a:lnTo>
                      <a:cubicBezTo>
                        <a:pt x="715776" y="156582"/>
                        <a:pt x="654552" y="95354"/>
                        <a:pt x="579295" y="95354"/>
                      </a:cubicBezTo>
                      <a:lnTo>
                        <a:pt x="231831" y="95354"/>
                      </a:lnTo>
                      <a:close/>
                    </a:path>
                  </a:pathLst>
                </a:custGeom>
                <a:solidFill>
                  <a:srgbClr val="FFFFFF"/>
                </a:solidFill>
                <a:ln w="3429" cap="flat">
                  <a:noFill/>
                  <a:prstDash val="solid"/>
                  <a:miter/>
                </a:ln>
              </p:spPr>
              <p:txBody>
                <a:bodyPr rtlCol="0" anchor="ctr"/>
                <a:lstStyle/>
                <a:p>
                  <a:endParaRPr lang="fr-FR">
                    <a:latin typeface="Segoe UI" panose="020B0502040204020203" pitchFamily="34" charset="0"/>
                  </a:endParaRPr>
                </a:p>
              </p:txBody>
            </p:sp>
            <p:sp>
              <p:nvSpPr>
                <p:cNvPr id="67" name="Forme libre : forme 66">
                  <a:extLst>
                    <a:ext uri="{FF2B5EF4-FFF2-40B4-BE49-F238E27FC236}">
                      <a16:creationId xmlns:a16="http://schemas.microsoft.com/office/drawing/2014/main" id="{48688A5D-8008-3E58-C2F6-415167C866DA}"/>
                    </a:ext>
                  </a:extLst>
                </p:cNvPr>
                <p:cNvSpPr/>
                <p:nvPr/>
              </p:nvSpPr>
              <p:spPr>
                <a:xfrm>
                  <a:off x="-5987382" y="1822868"/>
                  <a:ext cx="435359" cy="435359"/>
                </a:xfrm>
                <a:custGeom>
                  <a:avLst/>
                  <a:gdLst>
                    <a:gd name="connsiteX0" fmla="*/ 217683 w 435359"/>
                    <a:gd name="connsiteY0" fmla="*/ 435360 h 435359"/>
                    <a:gd name="connsiteX1" fmla="*/ 0 w 435359"/>
                    <a:gd name="connsiteY1" fmla="*/ 217683 h 435359"/>
                    <a:gd name="connsiteX2" fmla="*/ 217683 w 435359"/>
                    <a:gd name="connsiteY2" fmla="*/ 0 h 435359"/>
                    <a:gd name="connsiteX3" fmla="*/ 435360 w 435359"/>
                    <a:gd name="connsiteY3" fmla="*/ 217683 h 435359"/>
                    <a:gd name="connsiteX4" fmla="*/ 217683 w 435359"/>
                    <a:gd name="connsiteY4" fmla="*/ 435360 h 435359"/>
                    <a:gd name="connsiteX5" fmla="*/ 217683 w 435359"/>
                    <a:gd name="connsiteY5" fmla="*/ 95357 h 435359"/>
                    <a:gd name="connsiteX6" fmla="*/ 95354 w 435359"/>
                    <a:gd name="connsiteY6" fmla="*/ 217687 h 435359"/>
                    <a:gd name="connsiteX7" fmla="*/ 217683 w 435359"/>
                    <a:gd name="connsiteY7" fmla="*/ 340009 h 435359"/>
                    <a:gd name="connsiteX8" fmla="*/ 340006 w 435359"/>
                    <a:gd name="connsiteY8" fmla="*/ 217687 h 435359"/>
                    <a:gd name="connsiteX9" fmla="*/ 217683 w 435359"/>
                    <a:gd name="connsiteY9" fmla="*/ 95357 h 43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59" h="435359">
                      <a:moveTo>
                        <a:pt x="217683" y="435360"/>
                      </a:moveTo>
                      <a:cubicBezTo>
                        <a:pt x="97654" y="435360"/>
                        <a:pt x="0" y="337712"/>
                        <a:pt x="0" y="217683"/>
                      </a:cubicBezTo>
                      <a:cubicBezTo>
                        <a:pt x="0" y="97655"/>
                        <a:pt x="97651" y="0"/>
                        <a:pt x="217683" y="0"/>
                      </a:cubicBezTo>
                      <a:cubicBezTo>
                        <a:pt x="337712" y="0"/>
                        <a:pt x="435360" y="97651"/>
                        <a:pt x="435360" y="217683"/>
                      </a:cubicBezTo>
                      <a:cubicBezTo>
                        <a:pt x="435356" y="337715"/>
                        <a:pt x="337712" y="435360"/>
                        <a:pt x="217683" y="435360"/>
                      </a:cubicBezTo>
                      <a:close/>
                      <a:moveTo>
                        <a:pt x="217683" y="95357"/>
                      </a:moveTo>
                      <a:cubicBezTo>
                        <a:pt x="150231" y="95357"/>
                        <a:pt x="95354" y="150235"/>
                        <a:pt x="95354" y="217687"/>
                      </a:cubicBezTo>
                      <a:cubicBezTo>
                        <a:pt x="95354" y="285135"/>
                        <a:pt x="150228" y="340009"/>
                        <a:pt x="217683" y="340009"/>
                      </a:cubicBezTo>
                      <a:cubicBezTo>
                        <a:pt x="285128" y="340009"/>
                        <a:pt x="340006" y="285135"/>
                        <a:pt x="340006" y="217687"/>
                      </a:cubicBezTo>
                      <a:cubicBezTo>
                        <a:pt x="340006" y="150231"/>
                        <a:pt x="285128" y="95357"/>
                        <a:pt x="217683" y="95357"/>
                      </a:cubicBezTo>
                      <a:close/>
                    </a:path>
                  </a:pathLst>
                </a:custGeom>
                <a:solidFill>
                  <a:srgbClr val="FFFFFF"/>
                </a:solidFill>
                <a:ln w="3429" cap="flat">
                  <a:noFill/>
                  <a:prstDash val="solid"/>
                  <a:miter/>
                </a:ln>
              </p:spPr>
              <p:txBody>
                <a:bodyPr rtlCol="0" anchor="ctr"/>
                <a:lstStyle/>
                <a:p>
                  <a:endParaRPr lang="fr-FR">
                    <a:latin typeface="Segoe UI" panose="020B0502040204020203" pitchFamily="34" charset="0"/>
                  </a:endParaRPr>
                </a:p>
              </p:txBody>
            </p:sp>
            <p:sp>
              <p:nvSpPr>
                <p:cNvPr id="68" name="Forme libre : forme 67">
                  <a:extLst>
                    <a:ext uri="{FF2B5EF4-FFF2-40B4-BE49-F238E27FC236}">
                      <a16:creationId xmlns:a16="http://schemas.microsoft.com/office/drawing/2014/main" id="{425EB048-855D-F11C-B8C7-AC4D488F361C}"/>
                    </a:ext>
                  </a:extLst>
                </p:cNvPr>
                <p:cNvSpPr/>
                <p:nvPr/>
              </p:nvSpPr>
              <p:spPr>
                <a:xfrm rot="-4597931">
                  <a:off x="-5608934" y="1779809"/>
                  <a:ext cx="99989" cy="99989"/>
                </a:xfrm>
                <a:custGeom>
                  <a:avLst/>
                  <a:gdLst>
                    <a:gd name="connsiteX0" fmla="*/ 99989 w 99989"/>
                    <a:gd name="connsiteY0" fmla="*/ 49995 h 99989"/>
                    <a:gd name="connsiteX1" fmla="*/ 49995 w 99989"/>
                    <a:gd name="connsiteY1" fmla="*/ 99989 h 99989"/>
                    <a:gd name="connsiteX2" fmla="*/ 0 w 99989"/>
                    <a:gd name="connsiteY2" fmla="*/ 49995 h 99989"/>
                    <a:gd name="connsiteX3" fmla="*/ 49995 w 99989"/>
                    <a:gd name="connsiteY3" fmla="*/ 0 h 99989"/>
                    <a:gd name="connsiteX4" fmla="*/ 99989 w 99989"/>
                    <a:gd name="connsiteY4" fmla="*/ 49995 h 99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89" h="99989">
                      <a:moveTo>
                        <a:pt x="99989" y="49995"/>
                      </a:moveTo>
                      <a:cubicBezTo>
                        <a:pt x="99989" y="77606"/>
                        <a:pt x="77606" y="99989"/>
                        <a:pt x="49995" y="99989"/>
                      </a:cubicBezTo>
                      <a:cubicBezTo>
                        <a:pt x="22383" y="99989"/>
                        <a:pt x="0" y="77606"/>
                        <a:pt x="0" y="49995"/>
                      </a:cubicBezTo>
                      <a:cubicBezTo>
                        <a:pt x="0" y="22383"/>
                        <a:pt x="22383" y="0"/>
                        <a:pt x="49995" y="0"/>
                      </a:cubicBezTo>
                      <a:cubicBezTo>
                        <a:pt x="77606" y="0"/>
                        <a:pt x="99989" y="22383"/>
                        <a:pt x="99989" y="49995"/>
                      </a:cubicBezTo>
                      <a:close/>
                    </a:path>
                  </a:pathLst>
                </a:custGeom>
                <a:solidFill>
                  <a:srgbClr val="FFFFFF"/>
                </a:solidFill>
                <a:ln w="3429" cap="flat">
                  <a:noFill/>
                  <a:prstDash val="solid"/>
                  <a:miter/>
                </a:ln>
              </p:spPr>
              <p:txBody>
                <a:bodyPr rtlCol="0" anchor="ctr"/>
                <a:lstStyle/>
                <a:p>
                  <a:endParaRPr lang="fr-FR">
                    <a:latin typeface="Segoe UI" panose="020B0502040204020203" pitchFamily="34" charset="0"/>
                  </a:endParaRPr>
                </a:p>
              </p:txBody>
            </p:sp>
          </p:grpSp>
        </p:grpSp>
        <p:grpSp>
          <p:nvGrpSpPr>
            <p:cNvPr id="45" name="Graphique 278">
              <a:extLst>
                <a:ext uri="{FF2B5EF4-FFF2-40B4-BE49-F238E27FC236}">
                  <a16:creationId xmlns:a16="http://schemas.microsoft.com/office/drawing/2014/main" id="{65377285-7AAF-95BA-E8A8-B28DBF174662}"/>
                </a:ext>
              </a:extLst>
            </p:cNvPr>
            <p:cNvGrpSpPr/>
            <p:nvPr/>
          </p:nvGrpSpPr>
          <p:grpSpPr>
            <a:xfrm>
              <a:off x="10967438" y="6467848"/>
              <a:ext cx="201240" cy="201240"/>
              <a:chOff x="11927951" y="709300"/>
              <a:chExt cx="1275780" cy="1275780"/>
            </a:xfrm>
          </p:grpSpPr>
          <p:sp>
            <p:nvSpPr>
              <p:cNvPr id="62" name="Forme libre : forme 61">
                <a:extLst>
                  <a:ext uri="{FF2B5EF4-FFF2-40B4-BE49-F238E27FC236}">
                    <a16:creationId xmlns:a16="http://schemas.microsoft.com/office/drawing/2014/main" id="{6CCD7FE4-99D7-9B5B-98AD-D44D0DD7C5D6}"/>
                  </a:ext>
                </a:extLst>
              </p:cNvPr>
              <p:cNvSpPr/>
              <p:nvPr/>
            </p:nvSpPr>
            <p:spPr>
              <a:xfrm>
                <a:off x="11927951" y="709300"/>
                <a:ext cx="1275780" cy="1275780"/>
              </a:xfrm>
              <a:custGeom>
                <a:avLst/>
                <a:gdLst>
                  <a:gd name="connsiteX0" fmla="*/ 637893 w 1275780"/>
                  <a:gd name="connsiteY0" fmla="*/ 0 h 1275780"/>
                  <a:gd name="connsiteX1" fmla="*/ 637893 w 1275780"/>
                  <a:gd name="connsiteY1" fmla="*/ 0 h 1275780"/>
                  <a:gd name="connsiteX2" fmla="*/ 0 w 1275780"/>
                  <a:gd name="connsiteY2" fmla="*/ 637890 h 1275780"/>
                  <a:gd name="connsiteX3" fmla="*/ 0 w 1275780"/>
                  <a:gd name="connsiteY3" fmla="*/ 637890 h 1275780"/>
                  <a:gd name="connsiteX4" fmla="*/ 637890 w 1275780"/>
                  <a:gd name="connsiteY4" fmla="*/ 1275780 h 1275780"/>
                  <a:gd name="connsiteX5" fmla="*/ 637890 w 1275780"/>
                  <a:gd name="connsiteY5" fmla="*/ 1275780 h 1275780"/>
                  <a:gd name="connsiteX6" fmla="*/ 1275780 w 1275780"/>
                  <a:gd name="connsiteY6" fmla="*/ 637890 h 1275780"/>
                  <a:gd name="connsiteX7" fmla="*/ 1275780 w 1275780"/>
                  <a:gd name="connsiteY7" fmla="*/ 637890 h 1275780"/>
                  <a:gd name="connsiteX8" fmla="*/ 637893 w 1275780"/>
                  <a:gd name="connsiteY8" fmla="*/ 0 h 127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5780" h="1275780">
                    <a:moveTo>
                      <a:pt x="637893" y="0"/>
                    </a:moveTo>
                    <a:lnTo>
                      <a:pt x="637893" y="0"/>
                    </a:lnTo>
                    <a:cubicBezTo>
                      <a:pt x="285595" y="0"/>
                      <a:pt x="0" y="285595"/>
                      <a:pt x="0" y="637890"/>
                    </a:cubicBezTo>
                    <a:lnTo>
                      <a:pt x="0" y="637890"/>
                    </a:lnTo>
                    <a:cubicBezTo>
                      <a:pt x="0" y="990186"/>
                      <a:pt x="285595" y="1275780"/>
                      <a:pt x="637890" y="1275780"/>
                    </a:cubicBezTo>
                    <a:lnTo>
                      <a:pt x="637890" y="1275780"/>
                    </a:lnTo>
                    <a:cubicBezTo>
                      <a:pt x="990186" y="1275780"/>
                      <a:pt x="1275780" y="990186"/>
                      <a:pt x="1275780" y="637890"/>
                    </a:cubicBezTo>
                    <a:lnTo>
                      <a:pt x="1275780" y="637890"/>
                    </a:lnTo>
                    <a:cubicBezTo>
                      <a:pt x="1275784" y="285595"/>
                      <a:pt x="990189" y="0"/>
                      <a:pt x="637893" y="0"/>
                    </a:cubicBezTo>
                    <a:close/>
                  </a:path>
                </a:pathLst>
              </a:custGeom>
              <a:solidFill>
                <a:srgbClr val="FF0205"/>
              </a:solidFill>
              <a:ln w="3429" cap="flat">
                <a:noFill/>
                <a:prstDash val="solid"/>
                <a:miter/>
              </a:ln>
            </p:spPr>
            <p:txBody>
              <a:bodyPr rtlCol="0" anchor="ctr"/>
              <a:lstStyle/>
              <a:p>
                <a:endParaRPr lang="fr-FR">
                  <a:latin typeface="Segoe UI" panose="020B0502040204020203" pitchFamily="34" charset="0"/>
                </a:endParaRPr>
              </a:p>
            </p:txBody>
          </p:sp>
          <p:sp>
            <p:nvSpPr>
              <p:cNvPr id="63" name="Forme libre : forme 62">
                <a:extLst>
                  <a:ext uri="{FF2B5EF4-FFF2-40B4-BE49-F238E27FC236}">
                    <a16:creationId xmlns:a16="http://schemas.microsoft.com/office/drawing/2014/main" id="{3C27CC72-7393-F259-BC97-EAC1117556B5}"/>
                  </a:ext>
                </a:extLst>
              </p:cNvPr>
              <p:cNvSpPr/>
              <p:nvPr/>
            </p:nvSpPr>
            <p:spPr>
              <a:xfrm>
                <a:off x="12114042" y="1042166"/>
                <a:ext cx="903606" cy="610049"/>
              </a:xfrm>
              <a:custGeom>
                <a:avLst/>
                <a:gdLst>
                  <a:gd name="connsiteX0" fmla="*/ 746617 w 903606"/>
                  <a:gd name="connsiteY0" fmla="*/ 0 h 610049"/>
                  <a:gd name="connsiteX1" fmla="*/ 156986 w 903606"/>
                  <a:gd name="connsiteY1" fmla="*/ 0 h 610049"/>
                  <a:gd name="connsiteX2" fmla="*/ 0 w 903606"/>
                  <a:gd name="connsiteY2" fmla="*/ 156986 h 610049"/>
                  <a:gd name="connsiteX3" fmla="*/ 0 w 903606"/>
                  <a:gd name="connsiteY3" fmla="*/ 453063 h 610049"/>
                  <a:gd name="connsiteX4" fmla="*/ 156986 w 903606"/>
                  <a:gd name="connsiteY4" fmla="*/ 610050 h 610049"/>
                  <a:gd name="connsiteX5" fmla="*/ 746620 w 903606"/>
                  <a:gd name="connsiteY5" fmla="*/ 610050 h 610049"/>
                  <a:gd name="connsiteX6" fmla="*/ 903607 w 903606"/>
                  <a:gd name="connsiteY6" fmla="*/ 453063 h 610049"/>
                  <a:gd name="connsiteX7" fmla="*/ 903607 w 903606"/>
                  <a:gd name="connsiteY7" fmla="*/ 156986 h 610049"/>
                  <a:gd name="connsiteX8" fmla="*/ 746617 w 903606"/>
                  <a:gd name="connsiteY8" fmla="*/ 0 h 610049"/>
                  <a:gd name="connsiteX9" fmla="*/ 343908 w 903606"/>
                  <a:gd name="connsiteY9" fmla="*/ 451133 h 610049"/>
                  <a:gd name="connsiteX10" fmla="*/ 343908 w 903606"/>
                  <a:gd name="connsiteY10" fmla="*/ 158920 h 610049"/>
                  <a:gd name="connsiteX11" fmla="*/ 636121 w 903606"/>
                  <a:gd name="connsiteY11" fmla="*/ 305027 h 610049"/>
                  <a:gd name="connsiteX12" fmla="*/ 343908 w 903606"/>
                  <a:gd name="connsiteY12" fmla="*/ 451133 h 61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3606" h="610049">
                    <a:moveTo>
                      <a:pt x="746617" y="0"/>
                    </a:moveTo>
                    <a:lnTo>
                      <a:pt x="156986" y="0"/>
                    </a:lnTo>
                    <a:cubicBezTo>
                      <a:pt x="70284" y="0"/>
                      <a:pt x="0" y="70288"/>
                      <a:pt x="0" y="156986"/>
                    </a:cubicBezTo>
                    <a:lnTo>
                      <a:pt x="0" y="453063"/>
                    </a:lnTo>
                    <a:cubicBezTo>
                      <a:pt x="0" y="539766"/>
                      <a:pt x="70284" y="610050"/>
                      <a:pt x="156986" y="610050"/>
                    </a:cubicBezTo>
                    <a:lnTo>
                      <a:pt x="746620" y="610050"/>
                    </a:lnTo>
                    <a:cubicBezTo>
                      <a:pt x="833322" y="610050"/>
                      <a:pt x="903607" y="539766"/>
                      <a:pt x="903607" y="453063"/>
                    </a:cubicBezTo>
                    <a:lnTo>
                      <a:pt x="903607" y="156986"/>
                    </a:lnTo>
                    <a:cubicBezTo>
                      <a:pt x="903603" y="70288"/>
                      <a:pt x="833319" y="0"/>
                      <a:pt x="746617" y="0"/>
                    </a:cubicBezTo>
                    <a:close/>
                    <a:moveTo>
                      <a:pt x="343908" y="451133"/>
                    </a:moveTo>
                    <a:lnTo>
                      <a:pt x="343908" y="158920"/>
                    </a:lnTo>
                    <a:lnTo>
                      <a:pt x="636121" y="305027"/>
                    </a:lnTo>
                    <a:lnTo>
                      <a:pt x="343908" y="451133"/>
                    </a:lnTo>
                    <a:close/>
                  </a:path>
                </a:pathLst>
              </a:custGeom>
              <a:solidFill>
                <a:srgbClr val="FFFFFF"/>
              </a:solidFill>
              <a:ln w="3429" cap="flat">
                <a:noFill/>
                <a:prstDash val="solid"/>
                <a:miter/>
              </a:ln>
            </p:spPr>
            <p:txBody>
              <a:bodyPr rtlCol="0" anchor="ctr"/>
              <a:lstStyle/>
              <a:p>
                <a:endParaRPr lang="fr-FR">
                  <a:latin typeface="Segoe UI" panose="020B0502040204020203" pitchFamily="34" charset="0"/>
                </a:endParaRPr>
              </a:p>
            </p:txBody>
          </p:sp>
        </p:grpSp>
        <p:grpSp>
          <p:nvGrpSpPr>
            <p:cNvPr id="47" name="Graphique 278">
              <a:extLst>
                <a:ext uri="{FF2B5EF4-FFF2-40B4-BE49-F238E27FC236}">
                  <a16:creationId xmlns:a16="http://schemas.microsoft.com/office/drawing/2014/main" id="{8C2CA3E9-AE7E-FA84-7AB0-A574F354D525}"/>
                </a:ext>
              </a:extLst>
            </p:cNvPr>
            <p:cNvGrpSpPr/>
            <p:nvPr/>
          </p:nvGrpSpPr>
          <p:grpSpPr>
            <a:xfrm>
              <a:off x="10716276" y="6467848"/>
              <a:ext cx="201240" cy="201240"/>
              <a:chOff x="10435218" y="709300"/>
              <a:chExt cx="1275780" cy="1275780"/>
            </a:xfrm>
          </p:grpSpPr>
          <p:sp>
            <p:nvSpPr>
              <p:cNvPr id="57" name="Forme libre : forme 56">
                <a:extLst>
                  <a:ext uri="{FF2B5EF4-FFF2-40B4-BE49-F238E27FC236}">
                    <a16:creationId xmlns:a16="http://schemas.microsoft.com/office/drawing/2014/main" id="{969FC6ED-4D4A-2D5E-57BA-1A38A00669C4}"/>
                  </a:ext>
                </a:extLst>
              </p:cNvPr>
              <p:cNvSpPr/>
              <p:nvPr/>
            </p:nvSpPr>
            <p:spPr>
              <a:xfrm>
                <a:off x="10435218" y="709300"/>
                <a:ext cx="1275780" cy="1275780"/>
              </a:xfrm>
              <a:custGeom>
                <a:avLst/>
                <a:gdLst>
                  <a:gd name="connsiteX0" fmla="*/ 637893 w 1275780"/>
                  <a:gd name="connsiteY0" fmla="*/ 0 h 1275780"/>
                  <a:gd name="connsiteX1" fmla="*/ 637893 w 1275780"/>
                  <a:gd name="connsiteY1" fmla="*/ 0 h 1275780"/>
                  <a:gd name="connsiteX2" fmla="*/ 0 w 1275780"/>
                  <a:gd name="connsiteY2" fmla="*/ 637890 h 1275780"/>
                  <a:gd name="connsiteX3" fmla="*/ 0 w 1275780"/>
                  <a:gd name="connsiteY3" fmla="*/ 637890 h 1275780"/>
                  <a:gd name="connsiteX4" fmla="*/ 637890 w 1275780"/>
                  <a:gd name="connsiteY4" fmla="*/ 1275780 h 1275780"/>
                  <a:gd name="connsiteX5" fmla="*/ 637890 w 1275780"/>
                  <a:gd name="connsiteY5" fmla="*/ 1275780 h 1275780"/>
                  <a:gd name="connsiteX6" fmla="*/ 1275780 w 1275780"/>
                  <a:gd name="connsiteY6" fmla="*/ 637890 h 1275780"/>
                  <a:gd name="connsiteX7" fmla="*/ 1275780 w 1275780"/>
                  <a:gd name="connsiteY7" fmla="*/ 637890 h 1275780"/>
                  <a:gd name="connsiteX8" fmla="*/ 637893 w 1275780"/>
                  <a:gd name="connsiteY8" fmla="*/ 0 h 127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5780" h="1275780">
                    <a:moveTo>
                      <a:pt x="637893" y="0"/>
                    </a:moveTo>
                    <a:lnTo>
                      <a:pt x="637893" y="0"/>
                    </a:lnTo>
                    <a:cubicBezTo>
                      <a:pt x="285595" y="0"/>
                      <a:pt x="0" y="285595"/>
                      <a:pt x="0" y="637890"/>
                    </a:cubicBezTo>
                    <a:lnTo>
                      <a:pt x="0" y="637890"/>
                    </a:lnTo>
                    <a:cubicBezTo>
                      <a:pt x="0" y="990189"/>
                      <a:pt x="285595" y="1275780"/>
                      <a:pt x="637890" y="1275780"/>
                    </a:cubicBezTo>
                    <a:lnTo>
                      <a:pt x="637890" y="1275780"/>
                    </a:lnTo>
                    <a:cubicBezTo>
                      <a:pt x="990189" y="1275780"/>
                      <a:pt x="1275780" y="990186"/>
                      <a:pt x="1275780" y="637890"/>
                    </a:cubicBezTo>
                    <a:lnTo>
                      <a:pt x="1275780" y="637890"/>
                    </a:lnTo>
                    <a:cubicBezTo>
                      <a:pt x="1275784" y="285595"/>
                      <a:pt x="990189" y="0"/>
                      <a:pt x="637893" y="0"/>
                    </a:cubicBezTo>
                    <a:close/>
                  </a:path>
                </a:pathLst>
              </a:custGeom>
              <a:solidFill>
                <a:srgbClr val="216FEC"/>
              </a:solidFill>
              <a:ln w="3429" cap="flat">
                <a:noFill/>
                <a:prstDash val="solid"/>
                <a:miter/>
              </a:ln>
            </p:spPr>
            <p:txBody>
              <a:bodyPr rtlCol="0" anchor="ctr"/>
              <a:lstStyle/>
              <a:p>
                <a:endParaRPr lang="fr-FR">
                  <a:latin typeface="Segoe UI" panose="020B0502040204020203" pitchFamily="34" charset="0"/>
                </a:endParaRPr>
              </a:p>
            </p:txBody>
          </p:sp>
          <p:grpSp>
            <p:nvGrpSpPr>
              <p:cNvPr id="58" name="Graphique 278">
                <a:extLst>
                  <a:ext uri="{FF2B5EF4-FFF2-40B4-BE49-F238E27FC236}">
                    <a16:creationId xmlns:a16="http://schemas.microsoft.com/office/drawing/2014/main" id="{CD58D4AB-EE11-8542-718C-0CA3EBFB7B02}"/>
                  </a:ext>
                </a:extLst>
              </p:cNvPr>
              <p:cNvGrpSpPr/>
              <p:nvPr/>
            </p:nvGrpSpPr>
            <p:grpSpPr>
              <a:xfrm>
                <a:off x="10656917" y="934339"/>
                <a:ext cx="795293" cy="788631"/>
                <a:chOff x="10656917" y="934339"/>
                <a:chExt cx="795293" cy="788631"/>
              </a:xfrm>
              <a:solidFill>
                <a:srgbClr val="FFFFFF"/>
              </a:solidFill>
            </p:grpSpPr>
            <p:sp>
              <p:nvSpPr>
                <p:cNvPr id="59" name="Forme libre : forme 58">
                  <a:extLst>
                    <a:ext uri="{FF2B5EF4-FFF2-40B4-BE49-F238E27FC236}">
                      <a16:creationId xmlns:a16="http://schemas.microsoft.com/office/drawing/2014/main" id="{F3C24B0D-5487-7DF2-6A24-E097CE905F22}"/>
                    </a:ext>
                  </a:extLst>
                </p:cNvPr>
                <p:cNvSpPr/>
                <p:nvPr/>
              </p:nvSpPr>
              <p:spPr>
                <a:xfrm>
                  <a:off x="10706863" y="1212097"/>
                  <a:ext cx="153242" cy="510872"/>
                </a:xfrm>
                <a:custGeom>
                  <a:avLst/>
                  <a:gdLst>
                    <a:gd name="connsiteX0" fmla="*/ 0 w 153242"/>
                    <a:gd name="connsiteY0" fmla="*/ 0 h 510872"/>
                    <a:gd name="connsiteX1" fmla="*/ 153242 w 153242"/>
                    <a:gd name="connsiteY1" fmla="*/ 0 h 510872"/>
                    <a:gd name="connsiteX2" fmla="*/ 153242 w 153242"/>
                    <a:gd name="connsiteY2" fmla="*/ 510873 h 510872"/>
                    <a:gd name="connsiteX3" fmla="*/ 0 w 153242"/>
                    <a:gd name="connsiteY3" fmla="*/ 510873 h 510872"/>
                  </a:gdLst>
                  <a:ahLst/>
                  <a:cxnLst>
                    <a:cxn ang="0">
                      <a:pos x="connsiteX0" y="connsiteY0"/>
                    </a:cxn>
                    <a:cxn ang="0">
                      <a:pos x="connsiteX1" y="connsiteY1"/>
                    </a:cxn>
                    <a:cxn ang="0">
                      <a:pos x="connsiteX2" y="connsiteY2"/>
                    </a:cxn>
                    <a:cxn ang="0">
                      <a:pos x="connsiteX3" y="connsiteY3"/>
                    </a:cxn>
                  </a:cxnLst>
                  <a:rect l="l" t="t" r="r" b="b"/>
                  <a:pathLst>
                    <a:path w="153242" h="510872">
                      <a:moveTo>
                        <a:pt x="0" y="0"/>
                      </a:moveTo>
                      <a:lnTo>
                        <a:pt x="153242" y="0"/>
                      </a:lnTo>
                      <a:lnTo>
                        <a:pt x="153242" y="510873"/>
                      </a:lnTo>
                      <a:lnTo>
                        <a:pt x="0" y="510873"/>
                      </a:lnTo>
                      <a:close/>
                    </a:path>
                  </a:pathLst>
                </a:custGeom>
                <a:solidFill>
                  <a:srgbClr val="FFFFFF"/>
                </a:solidFill>
                <a:ln w="3429" cap="flat">
                  <a:noFill/>
                  <a:prstDash val="solid"/>
                  <a:miter/>
                </a:ln>
              </p:spPr>
              <p:txBody>
                <a:bodyPr rtlCol="0" anchor="ctr"/>
                <a:lstStyle/>
                <a:p>
                  <a:endParaRPr lang="fr-FR">
                    <a:latin typeface="Segoe UI" panose="020B0502040204020203" pitchFamily="34" charset="0"/>
                  </a:endParaRPr>
                </a:p>
              </p:txBody>
            </p:sp>
            <p:sp>
              <p:nvSpPr>
                <p:cNvPr id="60" name="Forme libre : forme 59">
                  <a:extLst>
                    <a:ext uri="{FF2B5EF4-FFF2-40B4-BE49-F238E27FC236}">
                      <a16:creationId xmlns:a16="http://schemas.microsoft.com/office/drawing/2014/main" id="{60E21AB3-F16A-F438-FABD-BF6C8DA07AFF}"/>
                    </a:ext>
                  </a:extLst>
                </p:cNvPr>
                <p:cNvSpPr/>
                <p:nvPr/>
              </p:nvSpPr>
              <p:spPr>
                <a:xfrm>
                  <a:off x="10958727" y="1212097"/>
                  <a:ext cx="493484" cy="510872"/>
                </a:xfrm>
                <a:custGeom>
                  <a:avLst/>
                  <a:gdLst>
                    <a:gd name="connsiteX0" fmla="*/ 307499 w 493484"/>
                    <a:gd name="connsiteY0" fmla="*/ 0 h 510872"/>
                    <a:gd name="connsiteX1" fmla="*/ 153245 w 493484"/>
                    <a:gd name="connsiteY1" fmla="*/ 68484 h 510872"/>
                    <a:gd name="connsiteX2" fmla="*/ 153245 w 493484"/>
                    <a:gd name="connsiteY2" fmla="*/ 0 h 510872"/>
                    <a:gd name="connsiteX3" fmla="*/ 0 w 493484"/>
                    <a:gd name="connsiteY3" fmla="*/ 0 h 510872"/>
                    <a:gd name="connsiteX4" fmla="*/ 0 w 493484"/>
                    <a:gd name="connsiteY4" fmla="*/ 510873 h 510872"/>
                    <a:gd name="connsiteX5" fmla="*/ 153245 w 493484"/>
                    <a:gd name="connsiteY5" fmla="*/ 510873 h 510872"/>
                    <a:gd name="connsiteX6" fmla="*/ 153245 w 493484"/>
                    <a:gd name="connsiteY6" fmla="*/ 180146 h 510872"/>
                    <a:gd name="connsiteX7" fmla="*/ 340242 w 493484"/>
                    <a:gd name="connsiteY7" fmla="*/ 242063 h 510872"/>
                    <a:gd name="connsiteX8" fmla="*/ 340242 w 493484"/>
                    <a:gd name="connsiteY8" fmla="*/ 510873 h 510872"/>
                    <a:gd name="connsiteX9" fmla="*/ 493484 w 493484"/>
                    <a:gd name="connsiteY9" fmla="*/ 510873 h 510872"/>
                    <a:gd name="connsiteX10" fmla="*/ 493484 w 493484"/>
                    <a:gd name="connsiteY10" fmla="*/ 255320 h 510872"/>
                    <a:gd name="connsiteX11" fmla="*/ 307499 w 493484"/>
                    <a:gd name="connsiteY11" fmla="*/ 0 h 51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3484" h="510872">
                      <a:moveTo>
                        <a:pt x="307499" y="0"/>
                      </a:moveTo>
                      <a:cubicBezTo>
                        <a:pt x="210359" y="0"/>
                        <a:pt x="169633" y="41059"/>
                        <a:pt x="153245" y="68484"/>
                      </a:cubicBezTo>
                      <a:lnTo>
                        <a:pt x="153245" y="0"/>
                      </a:lnTo>
                      <a:lnTo>
                        <a:pt x="0" y="0"/>
                      </a:lnTo>
                      <a:lnTo>
                        <a:pt x="0" y="510873"/>
                      </a:lnTo>
                      <a:lnTo>
                        <a:pt x="153245" y="510873"/>
                      </a:lnTo>
                      <a:lnTo>
                        <a:pt x="153245" y="180146"/>
                      </a:lnTo>
                      <a:cubicBezTo>
                        <a:pt x="222950" y="83424"/>
                        <a:pt x="340242" y="146466"/>
                        <a:pt x="340242" y="242063"/>
                      </a:cubicBezTo>
                      <a:lnTo>
                        <a:pt x="340242" y="510873"/>
                      </a:lnTo>
                      <a:lnTo>
                        <a:pt x="493484" y="510873"/>
                      </a:lnTo>
                      <a:lnTo>
                        <a:pt x="493484" y="255320"/>
                      </a:lnTo>
                      <a:cubicBezTo>
                        <a:pt x="493488" y="158108"/>
                        <a:pt x="459949" y="0"/>
                        <a:pt x="307499" y="0"/>
                      </a:cubicBezTo>
                      <a:close/>
                    </a:path>
                  </a:pathLst>
                </a:custGeom>
                <a:solidFill>
                  <a:srgbClr val="FFFFFF"/>
                </a:solidFill>
                <a:ln w="3429" cap="flat">
                  <a:noFill/>
                  <a:prstDash val="solid"/>
                  <a:miter/>
                </a:ln>
              </p:spPr>
              <p:txBody>
                <a:bodyPr rtlCol="0" anchor="ctr"/>
                <a:lstStyle/>
                <a:p>
                  <a:endParaRPr lang="fr-FR">
                    <a:latin typeface="Segoe UI" panose="020B0502040204020203" pitchFamily="34" charset="0"/>
                  </a:endParaRPr>
                </a:p>
              </p:txBody>
            </p:sp>
            <p:sp>
              <p:nvSpPr>
                <p:cNvPr id="61" name="Forme libre : forme 60">
                  <a:extLst>
                    <a:ext uri="{FF2B5EF4-FFF2-40B4-BE49-F238E27FC236}">
                      <a16:creationId xmlns:a16="http://schemas.microsoft.com/office/drawing/2014/main" id="{5C640761-542E-459C-591E-08162C49ED8D}"/>
                    </a:ext>
                  </a:extLst>
                </p:cNvPr>
                <p:cNvSpPr/>
                <p:nvPr/>
              </p:nvSpPr>
              <p:spPr>
                <a:xfrm rot="-2700000">
                  <a:off x="10693981" y="971403"/>
                  <a:ext cx="178957" cy="178957"/>
                </a:xfrm>
                <a:custGeom>
                  <a:avLst/>
                  <a:gdLst>
                    <a:gd name="connsiteX0" fmla="*/ 178958 w 178957"/>
                    <a:gd name="connsiteY0" fmla="*/ 89479 h 178957"/>
                    <a:gd name="connsiteX1" fmla="*/ 89479 w 178957"/>
                    <a:gd name="connsiteY1" fmla="*/ 178958 h 178957"/>
                    <a:gd name="connsiteX2" fmla="*/ 0 w 178957"/>
                    <a:gd name="connsiteY2" fmla="*/ 89479 h 178957"/>
                    <a:gd name="connsiteX3" fmla="*/ 89479 w 178957"/>
                    <a:gd name="connsiteY3" fmla="*/ 0 h 178957"/>
                    <a:gd name="connsiteX4" fmla="*/ 178958 w 178957"/>
                    <a:gd name="connsiteY4" fmla="*/ 89479 h 178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957" h="178957">
                      <a:moveTo>
                        <a:pt x="178958" y="89479"/>
                      </a:moveTo>
                      <a:cubicBezTo>
                        <a:pt x="178958" y="138897"/>
                        <a:pt x="138897" y="178958"/>
                        <a:pt x="89479" y="178958"/>
                      </a:cubicBezTo>
                      <a:cubicBezTo>
                        <a:pt x="40061" y="178958"/>
                        <a:pt x="0" y="138897"/>
                        <a:pt x="0" y="89479"/>
                      </a:cubicBezTo>
                      <a:cubicBezTo>
                        <a:pt x="0" y="40061"/>
                        <a:pt x="40061" y="0"/>
                        <a:pt x="89479" y="0"/>
                      </a:cubicBezTo>
                      <a:cubicBezTo>
                        <a:pt x="138897" y="0"/>
                        <a:pt x="178958" y="40061"/>
                        <a:pt x="178958" y="89479"/>
                      </a:cubicBezTo>
                      <a:close/>
                    </a:path>
                  </a:pathLst>
                </a:custGeom>
                <a:solidFill>
                  <a:srgbClr val="FFFFFF"/>
                </a:solidFill>
                <a:ln w="3429" cap="flat">
                  <a:noFill/>
                  <a:prstDash val="solid"/>
                  <a:miter/>
                </a:ln>
              </p:spPr>
              <p:txBody>
                <a:bodyPr rtlCol="0" anchor="ctr"/>
                <a:lstStyle/>
                <a:p>
                  <a:endParaRPr lang="fr-FR">
                    <a:latin typeface="Segoe UI" panose="020B0502040204020203" pitchFamily="34" charset="0"/>
                  </a:endParaRPr>
                </a:p>
              </p:txBody>
            </p:sp>
          </p:grpSp>
        </p:grpSp>
        <p:sp>
          <p:nvSpPr>
            <p:cNvPr id="49" name="Rectangle 48">
              <a:hlinkClick r:id="rId2"/>
              <a:extLst>
                <a:ext uri="{FF2B5EF4-FFF2-40B4-BE49-F238E27FC236}">
                  <a16:creationId xmlns:a16="http://schemas.microsoft.com/office/drawing/2014/main" id="{7CEE4FE7-42F1-D73A-7B2B-8A8AB63E61C2}"/>
                </a:ext>
              </a:extLst>
            </p:cNvPr>
            <p:cNvSpPr/>
            <p:nvPr/>
          </p:nvSpPr>
          <p:spPr>
            <a:xfrm>
              <a:off x="10702588" y="6443664"/>
              <a:ext cx="228616" cy="252394"/>
            </a:xfrm>
            <a:prstGeom prst="rect">
              <a:avLst/>
            </a:prstGeom>
            <a:solidFill>
              <a:srgbClr val="FFFFFF">
                <a:alpha val="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Segoe UI" panose="020B0502040204020203" pitchFamily="34" charset="0"/>
              </a:endParaRPr>
            </a:p>
          </p:txBody>
        </p:sp>
        <p:sp>
          <p:nvSpPr>
            <p:cNvPr id="50" name="Rectangle 49">
              <a:hlinkClick r:id="rId3"/>
              <a:extLst>
                <a:ext uri="{FF2B5EF4-FFF2-40B4-BE49-F238E27FC236}">
                  <a16:creationId xmlns:a16="http://schemas.microsoft.com/office/drawing/2014/main" id="{D0EC9AAA-28B1-FB7D-6A70-273EC8A4587F}"/>
                </a:ext>
              </a:extLst>
            </p:cNvPr>
            <p:cNvSpPr/>
            <p:nvPr/>
          </p:nvSpPr>
          <p:spPr>
            <a:xfrm>
              <a:off x="10952486" y="6443664"/>
              <a:ext cx="228616" cy="252394"/>
            </a:xfrm>
            <a:prstGeom prst="rect">
              <a:avLst/>
            </a:prstGeom>
            <a:solidFill>
              <a:srgbClr val="FFFFFF">
                <a:alpha val="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Segoe UI" panose="020B0502040204020203" pitchFamily="34" charset="0"/>
              </a:endParaRPr>
            </a:p>
          </p:txBody>
        </p:sp>
        <p:sp>
          <p:nvSpPr>
            <p:cNvPr id="53" name="Rectangle 52">
              <a:hlinkClick r:id="rId4"/>
              <a:extLst>
                <a:ext uri="{FF2B5EF4-FFF2-40B4-BE49-F238E27FC236}">
                  <a16:creationId xmlns:a16="http://schemas.microsoft.com/office/drawing/2014/main" id="{40B95E19-943C-69A1-1E4D-115978722056}"/>
                </a:ext>
              </a:extLst>
            </p:cNvPr>
            <p:cNvSpPr/>
            <p:nvPr/>
          </p:nvSpPr>
          <p:spPr>
            <a:xfrm>
              <a:off x="11204912" y="6443664"/>
              <a:ext cx="228616" cy="252394"/>
            </a:xfrm>
            <a:prstGeom prst="rect">
              <a:avLst/>
            </a:prstGeom>
            <a:solidFill>
              <a:srgbClr val="FFFFFF">
                <a:alpha val="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Segoe UI" panose="020B0502040204020203" pitchFamily="34" charset="0"/>
              </a:endParaRPr>
            </a:p>
          </p:txBody>
        </p:sp>
      </p:grpSp>
      <p:sp>
        <p:nvSpPr>
          <p:cNvPr id="69" name="Rectangle 68">
            <a:hlinkClick r:id="rId5"/>
            <a:extLst>
              <a:ext uri="{FF2B5EF4-FFF2-40B4-BE49-F238E27FC236}">
                <a16:creationId xmlns:a16="http://schemas.microsoft.com/office/drawing/2014/main" id="{77138A8F-98EB-4362-2FBC-71D4E4DCDE79}"/>
              </a:ext>
            </a:extLst>
          </p:cNvPr>
          <p:cNvSpPr/>
          <p:nvPr userDrawn="1"/>
        </p:nvSpPr>
        <p:spPr>
          <a:xfrm>
            <a:off x="9194797" y="6536915"/>
            <a:ext cx="1431364" cy="154379"/>
          </a:xfrm>
          <a:prstGeom prst="rect">
            <a:avLst/>
          </a:prstGeom>
          <a:solidFill>
            <a:srgbClr val="FFFFFF">
              <a:alpha val="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fr-FR">
              <a:solidFill>
                <a:schemeClr val="tx1"/>
              </a:solidFill>
              <a:latin typeface="Segoe UI" panose="020B0502040204020203" pitchFamily="34" charset="0"/>
            </a:endParaRPr>
          </a:p>
        </p:txBody>
      </p:sp>
      <p:pic>
        <p:nvPicPr>
          <p:cNvPr id="4" name="Graphique 3">
            <a:extLst>
              <a:ext uri="{FF2B5EF4-FFF2-40B4-BE49-F238E27FC236}">
                <a16:creationId xmlns:a16="http://schemas.microsoft.com/office/drawing/2014/main" id="{3B41E4E1-3EF6-96D7-9BB4-08C2CAD91B74}"/>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5030401" y="5707638"/>
            <a:ext cx="1003868" cy="961450"/>
          </a:xfrm>
          <a:prstGeom prst="rect">
            <a:avLst/>
          </a:prstGeom>
        </p:spPr>
      </p:pic>
    </p:spTree>
    <p:extLst>
      <p:ext uri="{BB962C8B-B14F-4D97-AF65-F5344CB8AC3E}">
        <p14:creationId xmlns:p14="http://schemas.microsoft.com/office/powerpoint/2010/main" val="854566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3919900-D041-4CFD-C8B5-EBE4C34418B6}"/>
              </a:ext>
            </a:extLst>
          </p:cNvPr>
          <p:cNvSpPr>
            <a:spLocks noGrp="1"/>
          </p:cNvSpPr>
          <p:nvPr>
            <p:ph type="ftr" sz="quarter" idx="11"/>
          </p:nvPr>
        </p:nvSpPr>
        <p:spPr>
          <a:xfrm>
            <a:off x="6096001" y="6576875"/>
            <a:ext cx="3716337" cy="123111"/>
          </a:xfrm>
          <a:prstGeom prst="rect">
            <a:avLst/>
          </a:prstGeom>
        </p:spPr>
        <p:txBody>
          <a:bodyPr/>
          <a:lstStyle/>
          <a:p>
            <a:pPr>
              <a:defRPr/>
            </a:pPr>
            <a:r>
              <a:rPr lang="fr-FR"/>
              <a:t>Titre de la présentation  |  Date</a:t>
            </a:r>
          </a:p>
        </p:txBody>
      </p:sp>
    </p:spTree>
    <p:custDataLst>
      <p:tags r:id="rId1"/>
    </p:custDataLst>
    <p:extLst>
      <p:ext uri="{BB962C8B-B14F-4D97-AF65-F5344CB8AC3E}">
        <p14:creationId xmlns:p14="http://schemas.microsoft.com/office/powerpoint/2010/main" val="7499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23310C-BB12-2BA3-ED8A-12E119FF1613}"/>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fr-FR" sz="1400"/>
          </a:p>
        </p:txBody>
      </p:sp>
      <p:pic>
        <p:nvPicPr>
          <p:cNvPr id="4" name="Google Shape;78;p15">
            <a:extLst>
              <a:ext uri="{FF2B5EF4-FFF2-40B4-BE49-F238E27FC236}">
                <a16:creationId xmlns:a16="http://schemas.microsoft.com/office/drawing/2014/main" id="{2F466CD3-249C-3AE4-9FDC-BBCCA8B8F1F0}"/>
              </a:ext>
            </a:extLst>
          </p:cNvPr>
          <p:cNvPicPr preferRelativeResize="0"/>
          <p:nvPr userDrawn="1"/>
        </p:nvPicPr>
        <p:blipFill rotWithShape="1">
          <a:blip r:embed="rId3">
            <a:alphaModFix/>
          </a:blip>
          <a:srcRect/>
          <a:stretch/>
        </p:blipFill>
        <p:spPr>
          <a:xfrm>
            <a:off x="508644" y="339076"/>
            <a:ext cx="1019367" cy="358755"/>
          </a:xfrm>
          <a:prstGeom prst="rect">
            <a:avLst/>
          </a:prstGeom>
          <a:noFill/>
          <a:ln>
            <a:noFill/>
          </a:ln>
        </p:spPr>
      </p:pic>
      <p:sp>
        <p:nvSpPr>
          <p:cNvPr id="6" name="Espace réservé du texte 8">
            <a:extLst>
              <a:ext uri="{FF2B5EF4-FFF2-40B4-BE49-F238E27FC236}">
                <a16:creationId xmlns:a16="http://schemas.microsoft.com/office/drawing/2014/main" id="{E50D8CCF-D408-3ACC-87ED-0B1BAE9D29BF}"/>
              </a:ext>
            </a:extLst>
          </p:cNvPr>
          <p:cNvSpPr>
            <a:spLocks noGrp="1"/>
          </p:cNvSpPr>
          <p:nvPr>
            <p:ph type="body" sz="quarter" idx="11" hasCustomPrompt="1"/>
          </p:nvPr>
        </p:nvSpPr>
        <p:spPr>
          <a:xfrm>
            <a:off x="592865" y="974348"/>
            <a:ext cx="8861538" cy="425450"/>
          </a:xfrm>
        </p:spPr>
        <p:txBody>
          <a:bodyPr>
            <a:normAutofit/>
          </a:bodyPr>
          <a:lstStyle>
            <a:lvl1pPr marL="0" indent="0">
              <a:buNone/>
              <a:defRPr lang="en-US" sz="2400" b="1" kern="1200" dirty="0">
                <a:solidFill>
                  <a:srgbClr val="3E3A71"/>
                </a:solidFill>
                <a:latin typeface="Poppins"/>
                <a:ea typeface="Poppins"/>
                <a:cs typeface="Poppins"/>
              </a:defRPr>
            </a:lvl1pPr>
          </a:lstStyle>
          <a:p>
            <a:pPr marL="0" marR="0" lvl="0" indent="0" algn="l" defTabSz="914400" rtl="0" eaLnBrk="1" latinLnBrk="0" hangingPunct="1">
              <a:lnSpc>
                <a:spcPct val="100000"/>
              </a:lnSpc>
              <a:spcBef>
                <a:spcPts val="0"/>
              </a:spcBef>
              <a:spcAft>
                <a:spcPts val="0"/>
              </a:spcAft>
              <a:buClr>
                <a:srgbClr val="000000"/>
              </a:buClr>
              <a:buSzPts val="1988"/>
              <a:buFont typeface="Arial"/>
              <a:buNone/>
            </a:pPr>
            <a:r>
              <a:rPr lang="en-US" err="1"/>
              <a:t>Titre</a:t>
            </a:r>
            <a:endParaRPr lang="en-US"/>
          </a:p>
        </p:txBody>
      </p:sp>
    </p:spTree>
    <p:custDataLst>
      <p:tags r:id="rId1"/>
    </p:custDataLst>
    <p:extLst>
      <p:ext uri="{BB962C8B-B14F-4D97-AF65-F5344CB8AC3E}">
        <p14:creationId xmlns:p14="http://schemas.microsoft.com/office/powerpoint/2010/main" val="23203125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wo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914400" y="1452425"/>
            <a:ext cx="5080000" cy="4525963"/>
          </a:xfrm>
        </p:spPr>
        <p:txBody>
          <a:bodyPr>
            <a:normAutofit/>
          </a:bodyPr>
          <a:lstStyle>
            <a:lvl1pPr>
              <a:defRPr sz="15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97600" y="1452425"/>
            <a:ext cx="5080000" cy="4525963"/>
          </a:xfrm>
        </p:spPr>
        <p:txBody>
          <a:bodyPr>
            <a:normAutofit/>
          </a:bodyPr>
          <a:lstStyle>
            <a:lvl1pPr>
              <a:defRPr sz="15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Text Placeholder 4"/>
          <p:cNvSpPr>
            <a:spLocks noGrp="1"/>
          </p:cNvSpPr>
          <p:nvPr>
            <p:ph type="body" sz="quarter" idx="10" hasCustomPrompt="1"/>
          </p:nvPr>
        </p:nvSpPr>
        <p:spPr>
          <a:xfrm>
            <a:off x="914400" y="711585"/>
            <a:ext cx="10363200" cy="406400"/>
          </a:xfrm>
        </p:spPr>
        <p:txBody>
          <a:bodyPr>
            <a:normAutofit/>
          </a:bodyPr>
          <a:lstStyle>
            <a:lvl1pPr marL="0" indent="0" algn="l">
              <a:lnSpc>
                <a:spcPct val="86000"/>
              </a:lnSpc>
              <a:spcBef>
                <a:spcPts val="0"/>
              </a:spcBef>
              <a:buNone/>
              <a:defRPr sz="1350" baseline="0"/>
            </a:lvl1pPr>
          </a:lstStyle>
          <a:p>
            <a:pPr lvl="0"/>
            <a:r>
              <a:rPr lang="en-US"/>
              <a:t>Click here to edit subtitle</a:t>
            </a:r>
          </a:p>
        </p:txBody>
      </p:sp>
      <p:pic>
        <p:nvPicPr>
          <p:cNvPr id="7" name="Graphique 6">
            <a:extLst>
              <a:ext uri="{FF2B5EF4-FFF2-40B4-BE49-F238E27FC236}">
                <a16:creationId xmlns:a16="http://schemas.microsoft.com/office/drawing/2014/main" id="{6B7B9635-D6E8-6542-8038-741450A4A3A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79170" y="273894"/>
            <a:ext cx="310188" cy="426822"/>
          </a:xfrm>
          <a:prstGeom prst="rect">
            <a:avLst/>
          </a:prstGeom>
        </p:spPr>
      </p:pic>
    </p:spTree>
    <p:extLst>
      <p:ext uri="{BB962C8B-B14F-4D97-AF65-F5344CB8AC3E}">
        <p14:creationId xmlns:p14="http://schemas.microsoft.com/office/powerpoint/2010/main" val="35958627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oleObject" Target="../embeddings/oleObject1.bin"/><Relationship Id="rId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oleObject" Target="../embeddings/oleObject1.bin"/><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tags" Target="../tags/tag5.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tags" Target="../tags/tag4.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theme" Target="../theme/theme2.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DF7B3D7-9912-373B-FB61-5C496CEA3A0C}"/>
              </a:ext>
            </a:extLst>
          </p:cNvPr>
          <p:cNvGraphicFramePr>
            <a:graphicFrameLocks/>
          </p:cNvGraphicFramePr>
          <p:nvPr userDrawn="1">
            <p:custDataLst>
              <p:tags r:id="rId4"/>
            </p:custDataLst>
            <p:extLst>
              <p:ext uri="{D42A27DB-BD31-4B8C-83A1-F6EECF244321}">
                <p14:modId xmlns:p14="http://schemas.microsoft.com/office/powerpoint/2010/main" val="32565976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7" name="think-cell data - do not delete" hidden="1">
                        <a:extLst>
                          <a:ext uri="{FF2B5EF4-FFF2-40B4-BE49-F238E27FC236}">
                            <a16:creationId xmlns:a16="http://schemas.microsoft.com/office/drawing/2014/main" id="{FDF7B3D7-9912-373B-FB61-5C496CEA3A0C}"/>
                          </a:ext>
                        </a:extLst>
                      </p:cNvPr>
                      <p:cNvPicPr/>
                      <p:nvPr/>
                    </p:nvPicPr>
                    <p:blipFill>
                      <a:blip/>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23F2673F-5812-C69D-3CD0-F17236D29871}"/>
              </a:ext>
            </a:extLst>
          </p:cNvPr>
          <p:cNvSpPr/>
          <p:nvPr userDrawn="1"/>
        </p:nvSpPr>
        <p:spPr>
          <a:xfrm>
            <a:off x="-411098" y="1677535"/>
            <a:ext cx="184667" cy="35095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Parallélogramme 18">
            <a:extLst>
              <a:ext uri="{FF2B5EF4-FFF2-40B4-BE49-F238E27FC236}">
                <a16:creationId xmlns:a16="http://schemas.microsoft.com/office/drawing/2014/main" id="{29FAF7C1-CF68-43ED-6346-5EE8866543F2}"/>
              </a:ext>
            </a:extLst>
          </p:cNvPr>
          <p:cNvSpPr/>
          <p:nvPr/>
        </p:nvSpPr>
        <p:spPr>
          <a:xfrm>
            <a:off x="1280791" y="6151768"/>
            <a:ext cx="166625" cy="548218"/>
          </a:xfrm>
          <a:prstGeom prst="parallelogram">
            <a:avLst>
              <a:gd name="adj" fmla="val 92960"/>
            </a:avLst>
          </a:prstGeom>
          <a:solidFill>
            <a:schemeClr val="bg1">
              <a:lumMod val="95000"/>
            </a:schemeClr>
          </a:solidFill>
          <a:ln w="19050" cap="flat" cmpd="sng" algn="ctr">
            <a:noFill/>
            <a:prstDash val="solid"/>
            <a:miter lim="800000"/>
          </a:ln>
          <a:effectLst/>
        </p:spPr>
        <p:txBody>
          <a:bodyPr rtlCol="0" anchor="ctr"/>
          <a:lstStyle/>
          <a:p>
            <a:pPr algn="ctr">
              <a:defRPr/>
            </a:pPr>
            <a:endParaRPr lang="fr-FR" i="1" kern="0">
              <a:solidFill>
                <a:prstClr val="white"/>
              </a:solidFill>
              <a:latin typeface="Segoe UI" panose="020B0502040204020203" pitchFamily="34" charset="0"/>
            </a:endParaRPr>
          </a:p>
        </p:txBody>
      </p:sp>
      <p:sp>
        <p:nvSpPr>
          <p:cNvPr id="12" name="Rectangle 11">
            <a:extLst>
              <a:ext uri="{FF2B5EF4-FFF2-40B4-BE49-F238E27FC236}">
                <a16:creationId xmlns:a16="http://schemas.microsoft.com/office/drawing/2014/main" id="{FD96E738-B1AD-19C5-24F8-2D53EA436357}"/>
              </a:ext>
            </a:extLst>
          </p:cNvPr>
          <p:cNvSpPr/>
          <p:nvPr userDrawn="1"/>
        </p:nvSpPr>
        <p:spPr>
          <a:xfrm>
            <a:off x="-226423" y="1677535"/>
            <a:ext cx="226423" cy="226423"/>
          </a:xfrm>
          <a:prstGeom prst="rect">
            <a:avLst/>
          </a:prstGeom>
          <a:solidFill>
            <a:srgbClr val="149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FBCA01C0-C27A-12C3-9355-D1C7B7ED648C}"/>
              </a:ext>
            </a:extLst>
          </p:cNvPr>
          <p:cNvSpPr/>
          <p:nvPr userDrawn="1"/>
        </p:nvSpPr>
        <p:spPr>
          <a:xfrm>
            <a:off x="-226424" y="1903958"/>
            <a:ext cx="226423" cy="226423"/>
          </a:xfrm>
          <a:prstGeom prst="rect">
            <a:avLst/>
          </a:prstGeom>
          <a:solidFill>
            <a:srgbClr val="1127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9B59A523-23E4-031F-E226-EDA11D392583}"/>
              </a:ext>
            </a:extLst>
          </p:cNvPr>
          <p:cNvSpPr/>
          <p:nvPr userDrawn="1"/>
        </p:nvSpPr>
        <p:spPr>
          <a:xfrm>
            <a:off x="-226425" y="2130381"/>
            <a:ext cx="226423" cy="226423"/>
          </a:xfrm>
          <a:prstGeom prst="rect">
            <a:avLst/>
          </a:prstGeom>
          <a:solidFill>
            <a:srgbClr val="194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65A4BE2D-BA87-57AD-A5BD-7B3FAD98B863}"/>
              </a:ext>
            </a:extLst>
          </p:cNvPr>
          <p:cNvSpPr/>
          <p:nvPr userDrawn="1"/>
        </p:nvSpPr>
        <p:spPr>
          <a:xfrm>
            <a:off x="-226425" y="2356804"/>
            <a:ext cx="226423" cy="226423"/>
          </a:xfrm>
          <a:prstGeom prst="rect">
            <a:avLst/>
          </a:prstGeom>
          <a:solidFill>
            <a:srgbClr val="F5B5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136CB3C8-97E7-9E9F-C792-6BB525AB6869}"/>
              </a:ext>
            </a:extLst>
          </p:cNvPr>
          <p:cNvSpPr/>
          <p:nvPr userDrawn="1"/>
        </p:nvSpPr>
        <p:spPr>
          <a:xfrm>
            <a:off x="-226426" y="2583227"/>
            <a:ext cx="226423" cy="226423"/>
          </a:xfrm>
          <a:prstGeom prst="rect">
            <a:avLst/>
          </a:prstGeom>
          <a:solidFill>
            <a:srgbClr val="ED98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C1F86983-2739-2953-92EA-92E64A906A79}"/>
              </a:ext>
            </a:extLst>
          </p:cNvPr>
          <p:cNvSpPr/>
          <p:nvPr userDrawn="1"/>
        </p:nvSpPr>
        <p:spPr>
          <a:xfrm>
            <a:off x="-226427" y="2809650"/>
            <a:ext cx="226423" cy="226423"/>
          </a:xfrm>
          <a:prstGeom prst="rect">
            <a:avLst/>
          </a:prstGeom>
          <a:solidFill>
            <a:srgbClr val="6B5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AC64E7EA-2716-3648-3C28-CD07C74EE66A}"/>
              </a:ext>
            </a:extLst>
          </p:cNvPr>
          <p:cNvSpPr/>
          <p:nvPr userDrawn="1"/>
        </p:nvSpPr>
        <p:spPr>
          <a:xfrm>
            <a:off x="-226427" y="3828553"/>
            <a:ext cx="226423" cy="226423"/>
          </a:xfrm>
          <a:prstGeom prst="rect">
            <a:avLst/>
          </a:prstGeom>
          <a:solidFill>
            <a:srgbClr val="84CE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CB8078E4-3F4C-CB08-8073-CAB09C15522F}"/>
              </a:ext>
            </a:extLst>
          </p:cNvPr>
          <p:cNvSpPr/>
          <p:nvPr userDrawn="1"/>
        </p:nvSpPr>
        <p:spPr>
          <a:xfrm>
            <a:off x="-226428" y="4054976"/>
            <a:ext cx="226423" cy="226423"/>
          </a:xfrm>
          <a:prstGeom prst="rect">
            <a:avLst/>
          </a:prstGeom>
          <a:solidFill>
            <a:srgbClr val="377F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53A221C8-1003-1784-D224-E870D73CB831}"/>
              </a:ext>
            </a:extLst>
          </p:cNvPr>
          <p:cNvSpPr/>
          <p:nvPr userDrawn="1"/>
        </p:nvSpPr>
        <p:spPr>
          <a:xfrm>
            <a:off x="-226429" y="4281399"/>
            <a:ext cx="226423" cy="226423"/>
          </a:xfrm>
          <a:prstGeom prst="rect">
            <a:avLst/>
          </a:prstGeom>
          <a:solidFill>
            <a:srgbClr val="42B8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19B0B2AC-8DF2-7798-E598-8ED4040E84C4}"/>
              </a:ext>
            </a:extLst>
          </p:cNvPr>
          <p:cNvSpPr/>
          <p:nvPr userDrawn="1"/>
        </p:nvSpPr>
        <p:spPr>
          <a:xfrm>
            <a:off x="-226429" y="4507822"/>
            <a:ext cx="226423" cy="226423"/>
          </a:xfrm>
          <a:prstGeom prst="rect">
            <a:avLst/>
          </a:prstGeom>
          <a:solidFill>
            <a:srgbClr val="F9D3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2331B984-952E-E56B-DB08-95A3377B37BB}"/>
              </a:ext>
            </a:extLst>
          </p:cNvPr>
          <p:cNvSpPr/>
          <p:nvPr userDrawn="1"/>
        </p:nvSpPr>
        <p:spPr>
          <a:xfrm>
            <a:off x="-226430" y="4734245"/>
            <a:ext cx="226423" cy="226423"/>
          </a:xfrm>
          <a:prstGeom prst="rect">
            <a:avLst/>
          </a:prstGeom>
          <a:solidFill>
            <a:srgbClr val="F4C1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495DB818-928C-8886-83A5-36469BBCAB59}"/>
              </a:ext>
            </a:extLst>
          </p:cNvPr>
          <p:cNvSpPr/>
          <p:nvPr userDrawn="1"/>
        </p:nvSpPr>
        <p:spPr>
          <a:xfrm>
            <a:off x="-226431" y="4960668"/>
            <a:ext cx="226423" cy="226423"/>
          </a:xfrm>
          <a:prstGeom prst="rect">
            <a:avLst/>
          </a:prstGeom>
          <a:solidFill>
            <a:srgbClr val="A69A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a:extLst>
              <a:ext uri="{FF2B5EF4-FFF2-40B4-BE49-F238E27FC236}">
                <a16:creationId xmlns:a16="http://schemas.microsoft.com/office/drawing/2014/main" id="{7565CF26-75A1-DB58-F491-8CCEAE1A8429}"/>
              </a:ext>
            </a:extLst>
          </p:cNvPr>
          <p:cNvSpPr txBox="1"/>
          <p:nvPr userDrawn="1"/>
        </p:nvSpPr>
        <p:spPr>
          <a:xfrm rot="16200000">
            <a:off x="-560497" y="1927481"/>
            <a:ext cx="498855" cy="184666"/>
          </a:xfrm>
          <a:prstGeom prst="rect">
            <a:avLst/>
          </a:prstGeom>
          <a:noFill/>
        </p:spPr>
        <p:txBody>
          <a:bodyPr wrap="none" rtlCol="0">
            <a:spAutoFit/>
          </a:bodyPr>
          <a:lstStyle/>
          <a:p>
            <a:r>
              <a:rPr lang="fr-FR" sz="600">
                <a:solidFill>
                  <a:schemeClr val="accent1"/>
                </a:solidFill>
              </a:rPr>
              <a:t>primaires</a:t>
            </a:r>
          </a:p>
        </p:txBody>
      </p:sp>
      <p:sp>
        <p:nvSpPr>
          <p:cNvPr id="51" name="ZoneTexte 50">
            <a:extLst>
              <a:ext uri="{FF2B5EF4-FFF2-40B4-BE49-F238E27FC236}">
                <a16:creationId xmlns:a16="http://schemas.microsoft.com/office/drawing/2014/main" id="{FEE26442-DDBC-C33C-4339-C4B9FD9B1A8B}"/>
              </a:ext>
            </a:extLst>
          </p:cNvPr>
          <p:cNvSpPr txBox="1"/>
          <p:nvPr userDrawn="1"/>
        </p:nvSpPr>
        <p:spPr>
          <a:xfrm rot="16200000">
            <a:off x="-602176" y="2596175"/>
            <a:ext cx="582211" cy="184666"/>
          </a:xfrm>
          <a:prstGeom prst="rect">
            <a:avLst/>
          </a:prstGeom>
          <a:noFill/>
        </p:spPr>
        <p:txBody>
          <a:bodyPr wrap="none" rtlCol="0">
            <a:spAutoFit/>
          </a:bodyPr>
          <a:lstStyle/>
          <a:p>
            <a:r>
              <a:rPr lang="fr-FR" sz="600">
                <a:solidFill>
                  <a:schemeClr val="accent1"/>
                </a:solidFill>
              </a:rPr>
              <a:t>secondaires</a:t>
            </a:r>
          </a:p>
        </p:txBody>
      </p:sp>
      <p:sp>
        <p:nvSpPr>
          <p:cNvPr id="52" name="ZoneTexte 51">
            <a:extLst>
              <a:ext uri="{FF2B5EF4-FFF2-40B4-BE49-F238E27FC236}">
                <a16:creationId xmlns:a16="http://schemas.microsoft.com/office/drawing/2014/main" id="{D93D8F2E-C766-7A81-3880-4E67201A071A}"/>
              </a:ext>
            </a:extLst>
          </p:cNvPr>
          <p:cNvSpPr txBox="1"/>
          <p:nvPr userDrawn="1"/>
        </p:nvSpPr>
        <p:spPr>
          <a:xfrm rot="16200000">
            <a:off x="-635839" y="4423421"/>
            <a:ext cx="649537" cy="184666"/>
          </a:xfrm>
          <a:prstGeom prst="rect">
            <a:avLst/>
          </a:prstGeom>
          <a:noFill/>
        </p:spPr>
        <p:txBody>
          <a:bodyPr wrap="none" rtlCol="0">
            <a:spAutoFit/>
          </a:bodyPr>
          <a:lstStyle/>
          <a:p>
            <a:r>
              <a:rPr lang="fr-FR" sz="600">
                <a:solidFill>
                  <a:schemeClr val="accent1"/>
                </a:solidFill>
              </a:rPr>
              <a:t>accentuations</a:t>
            </a:r>
          </a:p>
        </p:txBody>
      </p:sp>
    </p:spTree>
    <p:custDataLst>
      <p:tags r:id="rId3"/>
    </p:custDataLst>
    <p:extLst>
      <p:ext uri="{BB962C8B-B14F-4D97-AF65-F5344CB8AC3E}">
        <p14:creationId xmlns:p14="http://schemas.microsoft.com/office/powerpoint/2010/main" val="2948387988"/>
      </p:ext>
    </p:extLst>
  </p:cSld>
  <p:clrMap bg1="lt1" tx1="dk1" bg2="lt2" tx2="dk2" accent1="accent1" accent2="accent2" accent3="accent3" accent4="accent4" accent5="accent5" accent6="accent6" hlink="hlink" folHlink="folHlink"/>
  <p:sldLayoutIdLst>
    <p:sldLayoutId id="2147483690" r:id="rId1"/>
  </p:sldLayoutIdLst>
  <p:hf sldNum="0" hdr="0" dt="0"/>
  <p:txStyles>
    <p:titleStyle>
      <a:lvl1pPr algn="l" defTabSz="914400" rtl="0" eaLnBrk="1" latinLnBrk="0" hangingPunct="1">
        <a:lnSpc>
          <a:spcPct val="90000"/>
        </a:lnSpc>
        <a:spcBef>
          <a:spcPct val="0"/>
        </a:spcBef>
        <a:buNone/>
        <a:defRPr sz="2400" kern="1200" cap="all" baseline="0">
          <a:solidFill>
            <a:schemeClr val="accent1"/>
          </a:solidFill>
          <a:latin typeface="+mj-lt"/>
          <a:ea typeface="+mj-ea"/>
          <a:cs typeface="+mj-cs"/>
        </a:defRPr>
      </a:lvl1pPr>
    </p:titleStyle>
    <p:bodyStyle>
      <a:lvl1pPr marL="0" indent="0" algn="l" defTabSz="914400" rtl="0" eaLnBrk="1" latinLnBrk="0" hangingPunct="1">
        <a:lnSpc>
          <a:spcPct val="90000"/>
        </a:lnSpc>
        <a:spcBef>
          <a:spcPts val="6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400" kern="1200">
          <a:solidFill>
            <a:schemeClr val="tx1"/>
          </a:solidFill>
          <a:latin typeface="+mn-lt"/>
          <a:ea typeface="+mn-ea"/>
          <a:cs typeface="+mn-cs"/>
        </a:defRPr>
      </a:lvl2pPr>
      <a:lvl3pPr marL="288000" indent="-288000" algn="l" defTabSz="914400" rtl="0" eaLnBrk="1" latinLnBrk="0" hangingPunct="1">
        <a:lnSpc>
          <a:spcPct val="90000"/>
        </a:lnSpc>
        <a:spcBef>
          <a:spcPts val="300"/>
        </a:spcBef>
        <a:buFont typeface="Arial" panose="020B0604020202020204" pitchFamily="34" charset="0"/>
        <a:buChar char="•"/>
        <a:defRPr sz="1400" kern="1200">
          <a:solidFill>
            <a:schemeClr val="tx1"/>
          </a:solidFill>
          <a:latin typeface="+mn-lt"/>
          <a:ea typeface="+mn-ea"/>
          <a:cs typeface="+mn-cs"/>
        </a:defRPr>
      </a:lvl3pPr>
      <a:lvl4pPr marL="576000" indent="-288000" algn="l" defTabSz="914400" rtl="0" eaLnBrk="1" latinLnBrk="0" hangingPunct="1">
        <a:lnSpc>
          <a:spcPct val="90000"/>
        </a:lnSpc>
        <a:spcBef>
          <a:spcPts val="100"/>
        </a:spcBef>
        <a:buFont typeface="Arial" panose="020B0604020202020204" pitchFamily="34" charset="0"/>
        <a:buChar char="•"/>
        <a:defRPr sz="1400" kern="1200">
          <a:solidFill>
            <a:schemeClr val="tx1"/>
          </a:solidFill>
          <a:latin typeface="+mn-lt"/>
          <a:ea typeface="+mn-ea"/>
          <a:cs typeface="+mn-cs"/>
        </a:defRPr>
      </a:lvl4pPr>
      <a:lvl5pPr marL="864000" indent="-288000" algn="l" defTabSz="914400" rtl="0" eaLnBrk="1" latinLnBrk="0" hangingPunct="1">
        <a:lnSpc>
          <a:spcPct val="90000"/>
        </a:lnSpc>
        <a:spcBef>
          <a:spcPts val="1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02">
          <p15:clr>
            <a:srgbClr val="F26B43"/>
          </p15:clr>
        </p15:guide>
        <p15:guide id="4" pos="1361">
          <p15:clr>
            <a:srgbClr val="F26B43"/>
          </p15:clr>
        </p15:guide>
        <p15:guide id="5" pos="1505">
          <p15:clr>
            <a:srgbClr val="F26B43"/>
          </p15:clr>
        </p15:guide>
        <p15:guide id="6" pos="2564">
          <p15:clr>
            <a:srgbClr val="F26B43"/>
          </p15:clr>
        </p15:guide>
        <p15:guide id="7" pos="2708">
          <p15:clr>
            <a:srgbClr val="F26B43"/>
          </p15:clr>
        </p15:guide>
        <p15:guide id="8" pos="3768">
          <p15:clr>
            <a:srgbClr val="F26B43"/>
          </p15:clr>
        </p15:guide>
        <p15:guide id="9" pos="3912">
          <p15:clr>
            <a:srgbClr val="F26B43"/>
          </p15:clr>
        </p15:guide>
        <p15:guide id="10" pos="4971">
          <p15:clr>
            <a:srgbClr val="F26B43"/>
          </p15:clr>
        </p15:guide>
        <p15:guide id="11" pos="5115">
          <p15:clr>
            <a:srgbClr val="F26B43"/>
          </p15:clr>
        </p15:guide>
        <p15:guide id="12" pos="6174">
          <p15:clr>
            <a:srgbClr val="F26B43"/>
          </p15:clr>
        </p15:guide>
        <p15:guide id="13" pos="6318">
          <p15:clr>
            <a:srgbClr val="F26B43"/>
          </p15:clr>
        </p15:guide>
        <p15:guide id="14" pos="7377">
          <p15:clr>
            <a:srgbClr val="F26B43"/>
          </p15:clr>
        </p15:guide>
        <p15:guide id="15" orient="horz">
          <p15:clr>
            <a:srgbClr val="F26B43"/>
          </p15:clr>
        </p15:guide>
        <p15:guide id="16" orient="horz" pos="4320">
          <p15:clr>
            <a:srgbClr val="F26B43"/>
          </p15:clr>
        </p15:guide>
        <p15:guide id="17" orient="horz" pos="288">
          <p15:clr>
            <a:srgbClr val="F26B43"/>
          </p15:clr>
        </p15:guide>
        <p15:guide id="18" orient="horz" pos="528">
          <p15:clr>
            <a:srgbClr val="F26B43"/>
          </p15:clr>
        </p15:guide>
        <p15:guide id="19" orient="horz" pos="988">
          <p15:clr>
            <a:srgbClr val="F26B43"/>
          </p15:clr>
        </p15:guide>
        <p15:guide id="20" orient="horz" pos="1228">
          <p15:clr>
            <a:srgbClr val="F26B43"/>
          </p15:clr>
        </p15:guide>
        <p15:guide id="21" orient="horz" pos="1689">
          <p15:clr>
            <a:srgbClr val="F26B43"/>
          </p15:clr>
        </p15:guide>
        <p15:guide id="22" orient="horz" pos="1929">
          <p15:clr>
            <a:srgbClr val="F26B43"/>
          </p15:clr>
        </p15:guide>
        <p15:guide id="23" orient="horz" pos="2390">
          <p15:clr>
            <a:srgbClr val="F26B43"/>
          </p15:clr>
        </p15:guide>
        <p15:guide id="24" orient="horz" pos="2630">
          <p15:clr>
            <a:srgbClr val="F26B43"/>
          </p15:clr>
        </p15:guide>
        <p15:guide id="25" orient="horz" pos="3091">
          <p15:clr>
            <a:srgbClr val="F26B43"/>
          </p15:clr>
        </p15:guide>
        <p15:guide id="26" orient="horz" pos="3331">
          <p15:clr>
            <a:srgbClr val="F26B43"/>
          </p15:clr>
        </p15:guide>
        <p15:guide id="27" orient="horz" pos="3792">
          <p15:clr>
            <a:srgbClr val="F26B43"/>
          </p15:clr>
        </p15:guide>
        <p15:guide id="28" orient="horz" pos="40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DF7B3D7-9912-373B-FB61-5C496CEA3A0C}"/>
              </a:ext>
            </a:extLst>
          </p:cNvPr>
          <p:cNvGraphicFramePr>
            <a:graphicFrameLocks/>
          </p:cNvGraphicFramePr>
          <p:nvPr userDrawn="1">
            <p:custDataLst>
              <p:tags r:id="rId25"/>
            </p:custDataLst>
            <p:extLst>
              <p:ext uri="{D42A27DB-BD31-4B8C-83A1-F6EECF244321}">
                <p14:modId xmlns:p14="http://schemas.microsoft.com/office/powerpoint/2010/main" val="32565976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26" imgW="467" imgH="467" progId="TCLayout.ActiveDocument.1">
                  <p:embed/>
                </p:oleObj>
              </mc:Choice>
              <mc:Fallback>
                <p:oleObj name="Diapositive think-cell" r:id="rId26" imgW="467" imgH="467" progId="TCLayout.ActiveDocument.1">
                  <p:embed/>
                  <p:pic>
                    <p:nvPicPr>
                      <p:cNvPr id="7" name="think-cell data - do not delete" hidden="1">
                        <a:extLst>
                          <a:ext uri="{FF2B5EF4-FFF2-40B4-BE49-F238E27FC236}">
                            <a16:creationId xmlns:a16="http://schemas.microsoft.com/office/drawing/2014/main" id="{FDF7B3D7-9912-373B-FB61-5C496CEA3A0C}"/>
                          </a:ext>
                        </a:extLst>
                      </p:cNvPr>
                      <p:cNvPicPr/>
                      <p:nvPr/>
                    </p:nvPicPr>
                    <p:blipFill>
                      <a:blip/>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23F2673F-5812-C69D-3CD0-F17236D29871}"/>
              </a:ext>
            </a:extLst>
          </p:cNvPr>
          <p:cNvSpPr/>
          <p:nvPr userDrawn="1"/>
        </p:nvSpPr>
        <p:spPr>
          <a:xfrm>
            <a:off x="-411098" y="1677535"/>
            <a:ext cx="184667" cy="35095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a:extLst>
              <a:ext uri="{FF2B5EF4-FFF2-40B4-BE49-F238E27FC236}">
                <a16:creationId xmlns:a16="http://schemas.microsoft.com/office/drawing/2014/main" id="{C6A3B91C-668E-4474-6194-D09416266BF4}"/>
              </a:ext>
            </a:extLst>
          </p:cNvPr>
          <p:cNvSpPr>
            <a:spLocks noGrp="1"/>
          </p:cNvSpPr>
          <p:nvPr>
            <p:ph type="title"/>
          </p:nvPr>
        </p:nvSpPr>
        <p:spPr>
          <a:xfrm>
            <a:off x="481278" y="465536"/>
            <a:ext cx="11232000" cy="648000"/>
          </a:xfrm>
          <a:prstGeom prst="rect">
            <a:avLst/>
          </a:prstGeom>
        </p:spPr>
        <p:txBody>
          <a:bodyPr vert="horz" wrap="square" lIns="0" tIns="0" rIns="0" bIns="0" rtlCol="0" anchor="t">
            <a:noAutofit/>
          </a:bodyPr>
          <a:lstStyle/>
          <a:p>
            <a:r>
              <a:rPr lang="fr-FR"/>
              <a:t>Modifiez le style du titre</a:t>
            </a:r>
          </a:p>
        </p:txBody>
      </p:sp>
      <p:sp>
        <p:nvSpPr>
          <p:cNvPr id="3" name="Espace réservé du texte 2">
            <a:extLst>
              <a:ext uri="{FF2B5EF4-FFF2-40B4-BE49-F238E27FC236}">
                <a16:creationId xmlns:a16="http://schemas.microsoft.com/office/drawing/2014/main" id="{484EEFAC-DB15-402C-5C68-393E12CF79A5}"/>
              </a:ext>
            </a:extLst>
          </p:cNvPr>
          <p:cNvSpPr>
            <a:spLocks noGrp="1"/>
          </p:cNvSpPr>
          <p:nvPr>
            <p:ph type="body" idx="1"/>
          </p:nvPr>
        </p:nvSpPr>
        <p:spPr>
          <a:xfrm>
            <a:off x="481278" y="1577223"/>
            <a:ext cx="11232000" cy="1163908"/>
          </a:xfrm>
          <a:prstGeom prst="rect">
            <a:avLst/>
          </a:prstGeom>
        </p:spPr>
        <p:txBody>
          <a:bodyPr vert="horz" wrap="square" lIns="0" tIns="0" rIns="0" bIns="0" rtlCol="0">
            <a:sp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Parallélogramme 9">
            <a:extLst>
              <a:ext uri="{FF2B5EF4-FFF2-40B4-BE49-F238E27FC236}">
                <a16:creationId xmlns:a16="http://schemas.microsoft.com/office/drawing/2014/main" id="{42727245-E0B8-7D20-AD41-651E752E23C2}"/>
              </a:ext>
            </a:extLst>
          </p:cNvPr>
          <p:cNvSpPr/>
          <p:nvPr/>
        </p:nvSpPr>
        <p:spPr>
          <a:xfrm>
            <a:off x="11430685" y="6545976"/>
            <a:ext cx="84657" cy="143709"/>
          </a:xfrm>
          <a:prstGeom prst="parallelogram">
            <a:avLst>
              <a:gd name="adj" fmla="val 46753"/>
            </a:avLst>
          </a:prstGeom>
          <a:solidFill>
            <a:srgbClr val="149ADD"/>
          </a:solidFill>
          <a:ln w="19050" cap="flat" cmpd="sng" algn="ctr">
            <a:noFill/>
            <a:prstDash val="solid"/>
            <a:miter lim="800000"/>
          </a:ln>
          <a:effectLst/>
        </p:spPr>
        <p:txBody>
          <a:bodyPr rtlCol="0" anchor="ctr"/>
          <a:lstStyle/>
          <a:p>
            <a:pPr algn="ctr">
              <a:defRPr/>
            </a:pPr>
            <a:endParaRPr lang="fr-FR" sz="1801" kern="0">
              <a:solidFill>
                <a:prstClr val="white"/>
              </a:solidFill>
              <a:latin typeface="Segoe UI" panose="020B0502040204020203" pitchFamily="34" charset="0"/>
            </a:endParaRPr>
          </a:p>
        </p:txBody>
      </p:sp>
      <p:sp>
        <p:nvSpPr>
          <p:cNvPr id="19" name="Parallélogramme 18">
            <a:extLst>
              <a:ext uri="{FF2B5EF4-FFF2-40B4-BE49-F238E27FC236}">
                <a16:creationId xmlns:a16="http://schemas.microsoft.com/office/drawing/2014/main" id="{29FAF7C1-CF68-43ED-6346-5EE8866543F2}"/>
              </a:ext>
            </a:extLst>
          </p:cNvPr>
          <p:cNvSpPr/>
          <p:nvPr/>
        </p:nvSpPr>
        <p:spPr>
          <a:xfrm>
            <a:off x="1280791" y="6151768"/>
            <a:ext cx="166625" cy="548218"/>
          </a:xfrm>
          <a:prstGeom prst="parallelogram">
            <a:avLst>
              <a:gd name="adj" fmla="val 92960"/>
            </a:avLst>
          </a:prstGeom>
          <a:solidFill>
            <a:schemeClr val="bg1">
              <a:lumMod val="95000"/>
            </a:schemeClr>
          </a:solidFill>
          <a:ln w="19050" cap="flat" cmpd="sng" algn="ctr">
            <a:noFill/>
            <a:prstDash val="solid"/>
            <a:miter lim="800000"/>
          </a:ln>
          <a:effectLst/>
        </p:spPr>
        <p:txBody>
          <a:bodyPr rtlCol="0" anchor="ctr"/>
          <a:lstStyle/>
          <a:p>
            <a:pPr algn="ctr">
              <a:defRPr/>
            </a:pPr>
            <a:endParaRPr lang="fr-FR" i="1" kern="0">
              <a:solidFill>
                <a:prstClr val="white"/>
              </a:solidFill>
              <a:latin typeface="Segoe UI" panose="020B0502040204020203" pitchFamily="34" charset="0"/>
            </a:endParaRPr>
          </a:p>
        </p:txBody>
      </p:sp>
      <p:sp>
        <p:nvSpPr>
          <p:cNvPr id="4" name="Espace réservé du pied de page 4">
            <a:extLst>
              <a:ext uri="{FF2B5EF4-FFF2-40B4-BE49-F238E27FC236}">
                <a16:creationId xmlns:a16="http://schemas.microsoft.com/office/drawing/2014/main" id="{83D32FEE-C4DE-4FC7-4BA4-0F1A257893A7}"/>
              </a:ext>
            </a:extLst>
          </p:cNvPr>
          <p:cNvSpPr txBox="1">
            <a:spLocks/>
          </p:cNvSpPr>
          <p:nvPr userDrawn="1"/>
        </p:nvSpPr>
        <p:spPr>
          <a:xfrm>
            <a:off x="9812338" y="6556274"/>
            <a:ext cx="1445200" cy="123111"/>
          </a:xfrm>
          <a:prstGeom prst="rect">
            <a:avLst/>
          </a:prstGeom>
          <a:noFill/>
        </p:spPr>
        <p:txBody>
          <a:bodyPr wrap="square" lIns="0" tIns="0" rIns="0" bIns="0" rtlCol="0">
            <a:spAutoFit/>
          </a:bodyPr>
          <a:lstStyle>
            <a:defPPr>
              <a:defRPr lang="fr-FR"/>
            </a:defPPr>
            <a:lvl1pPr marL="0" algn="r" defTabSz="914400" rtl="0" eaLnBrk="1" latinLnBrk="0" hangingPunct="1">
              <a:defRPr lang="fr-FR" sz="800" b="1" kern="1200">
                <a:solidFill>
                  <a:schemeClr val="accent2"/>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b="0">
                <a:solidFill>
                  <a:schemeClr val="tx1"/>
                </a:solidFill>
              </a:rPr>
              <a:t>  |  </a:t>
            </a:r>
            <a:r>
              <a:rPr lang="fr-FR">
                <a:solidFill>
                  <a:schemeClr val="tx1"/>
                </a:solidFill>
              </a:rPr>
              <a:t>EUROGROUP CONSULTING</a:t>
            </a:r>
            <a:endParaRPr lang="fr-FR" b="0">
              <a:solidFill>
                <a:schemeClr val="tx1"/>
              </a:solidFill>
            </a:endParaRPr>
          </a:p>
        </p:txBody>
      </p:sp>
      <p:sp>
        <p:nvSpPr>
          <p:cNvPr id="12" name="Rectangle 11">
            <a:extLst>
              <a:ext uri="{FF2B5EF4-FFF2-40B4-BE49-F238E27FC236}">
                <a16:creationId xmlns:a16="http://schemas.microsoft.com/office/drawing/2014/main" id="{FD96E738-B1AD-19C5-24F8-2D53EA436357}"/>
              </a:ext>
            </a:extLst>
          </p:cNvPr>
          <p:cNvSpPr/>
          <p:nvPr userDrawn="1"/>
        </p:nvSpPr>
        <p:spPr>
          <a:xfrm>
            <a:off x="-226423" y="1677535"/>
            <a:ext cx="226423" cy="226423"/>
          </a:xfrm>
          <a:prstGeom prst="rect">
            <a:avLst/>
          </a:prstGeom>
          <a:solidFill>
            <a:srgbClr val="149A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FBCA01C0-C27A-12C3-9355-D1C7B7ED648C}"/>
              </a:ext>
            </a:extLst>
          </p:cNvPr>
          <p:cNvSpPr/>
          <p:nvPr userDrawn="1"/>
        </p:nvSpPr>
        <p:spPr>
          <a:xfrm>
            <a:off x="-226424" y="1903958"/>
            <a:ext cx="226423" cy="226423"/>
          </a:xfrm>
          <a:prstGeom prst="rect">
            <a:avLst/>
          </a:prstGeom>
          <a:solidFill>
            <a:srgbClr val="1127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9B59A523-23E4-031F-E226-EDA11D392583}"/>
              </a:ext>
            </a:extLst>
          </p:cNvPr>
          <p:cNvSpPr/>
          <p:nvPr userDrawn="1"/>
        </p:nvSpPr>
        <p:spPr>
          <a:xfrm>
            <a:off x="-226425" y="2130381"/>
            <a:ext cx="226423" cy="226423"/>
          </a:xfrm>
          <a:prstGeom prst="rect">
            <a:avLst/>
          </a:prstGeom>
          <a:solidFill>
            <a:srgbClr val="194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65A4BE2D-BA87-57AD-A5BD-7B3FAD98B863}"/>
              </a:ext>
            </a:extLst>
          </p:cNvPr>
          <p:cNvSpPr/>
          <p:nvPr userDrawn="1"/>
        </p:nvSpPr>
        <p:spPr>
          <a:xfrm>
            <a:off x="-226425" y="2356804"/>
            <a:ext cx="226423" cy="226423"/>
          </a:xfrm>
          <a:prstGeom prst="rect">
            <a:avLst/>
          </a:prstGeom>
          <a:solidFill>
            <a:srgbClr val="F5B5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136CB3C8-97E7-9E9F-C792-6BB525AB6869}"/>
              </a:ext>
            </a:extLst>
          </p:cNvPr>
          <p:cNvSpPr/>
          <p:nvPr userDrawn="1"/>
        </p:nvSpPr>
        <p:spPr>
          <a:xfrm>
            <a:off x="-226426" y="2583227"/>
            <a:ext cx="226423" cy="226423"/>
          </a:xfrm>
          <a:prstGeom prst="rect">
            <a:avLst/>
          </a:prstGeom>
          <a:solidFill>
            <a:srgbClr val="ED98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C1F86983-2739-2953-92EA-92E64A906A79}"/>
              </a:ext>
            </a:extLst>
          </p:cNvPr>
          <p:cNvSpPr/>
          <p:nvPr userDrawn="1"/>
        </p:nvSpPr>
        <p:spPr>
          <a:xfrm>
            <a:off x="-226427" y="2809650"/>
            <a:ext cx="226423" cy="226423"/>
          </a:xfrm>
          <a:prstGeom prst="rect">
            <a:avLst/>
          </a:prstGeom>
          <a:solidFill>
            <a:srgbClr val="6B5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AC64E7EA-2716-3648-3C28-CD07C74EE66A}"/>
              </a:ext>
            </a:extLst>
          </p:cNvPr>
          <p:cNvSpPr/>
          <p:nvPr userDrawn="1"/>
        </p:nvSpPr>
        <p:spPr>
          <a:xfrm>
            <a:off x="-226427" y="3828553"/>
            <a:ext cx="226423" cy="226423"/>
          </a:xfrm>
          <a:prstGeom prst="rect">
            <a:avLst/>
          </a:prstGeom>
          <a:solidFill>
            <a:srgbClr val="84CE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CB8078E4-3F4C-CB08-8073-CAB09C15522F}"/>
              </a:ext>
            </a:extLst>
          </p:cNvPr>
          <p:cNvSpPr/>
          <p:nvPr userDrawn="1"/>
        </p:nvSpPr>
        <p:spPr>
          <a:xfrm>
            <a:off x="-226428" y="4054976"/>
            <a:ext cx="226423" cy="226423"/>
          </a:xfrm>
          <a:prstGeom prst="rect">
            <a:avLst/>
          </a:prstGeom>
          <a:solidFill>
            <a:srgbClr val="377F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53A221C8-1003-1784-D224-E870D73CB831}"/>
              </a:ext>
            </a:extLst>
          </p:cNvPr>
          <p:cNvSpPr/>
          <p:nvPr userDrawn="1"/>
        </p:nvSpPr>
        <p:spPr>
          <a:xfrm>
            <a:off x="-226429" y="4281399"/>
            <a:ext cx="226423" cy="226423"/>
          </a:xfrm>
          <a:prstGeom prst="rect">
            <a:avLst/>
          </a:prstGeom>
          <a:solidFill>
            <a:srgbClr val="42B8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19B0B2AC-8DF2-7798-E598-8ED4040E84C4}"/>
              </a:ext>
            </a:extLst>
          </p:cNvPr>
          <p:cNvSpPr/>
          <p:nvPr userDrawn="1"/>
        </p:nvSpPr>
        <p:spPr>
          <a:xfrm>
            <a:off x="-226429" y="4507822"/>
            <a:ext cx="226423" cy="226423"/>
          </a:xfrm>
          <a:prstGeom prst="rect">
            <a:avLst/>
          </a:prstGeom>
          <a:solidFill>
            <a:srgbClr val="F9D3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2331B984-952E-E56B-DB08-95A3377B37BB}"/>
              </a:ext>
            </a:extLst>
          </p:cNvPr>
          <p:cNvSpPr/>
          <p:nvPr userDrawn="1"/>
        </p:nvSpPr>
        <p:spPr>
          <a:xfrm>
            <a:off x="-226430" y="4734245"/>
            <a:ext cx="226423" cy="226423"/>
          </a:xfrm>
          <a:prstGeom prst="rect">
            <a:avLst/>
          </a:prstGeom>
          <a:solidFill>
            <a:srgbClr val="F4C1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495DB818-928C-8886-83A5-36469BBCAB59}"/>
              </a:ext>
            </a:extLst>
          </p:cNvPr>
          <p:cNvSpPr/>
          <p:nvPr userDrawn="1"/>
        </p:nvSpPr>
        <p:spPr>
          <a:xfrm>
            <a:off x="-226431" y="4960668"/>
            <a:ext cx="226423" cy="226423"/>
          </a:xfrm>
          <a:prstGeom prst="rect">
            <a:avLst/>
          </a:prstGeom>
          <a:solidFill>
            <a:srgbClr val="A69A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a:extLst>
              <a:ext uri="{FF2B5EF4-FFF2-40B4-BE49-F238E27FC236}">
                <a16:creationId xmlns:a16="http://schemas.microsoft.com/office/drawing/2014/main" id="{7565CF26-75A1-DB58-F491-8CCEAE1A8429}"/>
              </a:ext>
            </a:extLst>
          </p:cNvPr>
          <p:cNvSpPr txBox="1"/>
          <p:nvPr userDrawn="1"/>
        </p:nvSpPr>
        <p:spPr>
          <a:xfrm rot="16200000">
            <a:off x="-560497" y="1927481"/>
            <a:ext cx="498855" cy="184666"/>
          </a:xfrm>
          <a:prstGeom prst="rect">
            <a:avLst/>
          </a:prstGeom>
          <a:noFill/>
        </p:spPr>
        <p:txBody>
          <a:bodyPr wrap="none" rtlCol="0">
            <a:spAutoFit/>
          </a:bodyPr>
          <a:lstStyle/>
          <a:p>
            <a:r>
              <a:rPr lang="fr-FR" sz="600">
                <a:solidFill>
                  <a:schemeClr val="accent1"/>
                </a:solidFill>
              </a:rPr>
              <a:t>primaires</a:t>
            </a:r>
          </a:p>
        </p:txBody>
      </p:sp>
      <p:sp>
        <p:nvSpPr>
          <p:cNvPr id="51" name="ZoneTexte 50">
            <a:extLst>
              <a:ext uri="{FF2B5EF4-FFF2-40B4-BE49-F238E27FC236}">
                <a16:creationId xmlns:a16="http://schemas.microsoft.com/office/drawing/2014/main" id="{FEE26442-DDBC-C33C-4339-C4B9FD9B1A8B}"/>
              </a:ext>
            </a:extLst>
          </p:cNvPr>
          <p:cNvSpPr txBox="1"/>
          <p:nvPr userDrawn="1"/>
        </p:nvSpPr>
        <p:spPr>
          <a:xfrm rot="16200000">
            <a:off x="-602176" y="2596175"/>
            <a:ext cx="582211" cy="184666"/>
          </a:xfrm>
          <a:prstGeom prst="rect">
            <a:avLst/>
          </a:prstGeom>
          <a:noFill/>
        </p:spPr>
        <p:txBody>
          <a:bodyPr wrap="none" rtlCol="0">
            <a:spAutoFit/>
          </a:bodyPr>
          <a:lstStyle/>
          <a:p>
            <a:r>
              <a:rPr lang="fr-FR" sz="600">
                <a:solidFill>
                  <a:schemeClr val="accent1"/>
                </a:solidFill>
              </a:rPr>
              <a:t>secondaires</a:t>
            </a:r>
          </a:p>
        </p:txBody>
      </p:sp>
      <p:sp>
        <p:nvSpPr>
          <p:cNvPr id="52" name="ZoneTexte 51">
            <a:extLst>
              <a:ext uri="{FF2B5EF4-FFF2-40B4-BE49-F238E27FC236}">
                <a16:creationId xmlns:a16="http://schemas.microsoft.com/office/drawing/2014/main" id="{D93D8F2E-C766-7A81-3880-4E67201A071A}"/>
              </a:ext>
            </a:extLst>
          </p:cNvPr>
          <p:cNvSpPr txBox="1"/>
          <p:nvPr userDrawn="1"/>
        </p:nvSpPr>
        <p:spPr>
          <a:xfrm rot="16200000">
            <a:off x="-635839" y="4423421"/>
            <a:ext cx="649537" cy="184666"/>
          </a:xfrm>
          <a:prstGeom prst="rect">
            <a:avLst/>
          </a:prstGeom>
          <a:noFill/>
        </p:spPr>
        <p:txBody>
          <a:bodyPr wrap="none" rtlCol="0">
            <a:spAutoFit/>
          </a:bodyPr>
          <a:lstStyle/>
          <a:p>
            <a:r>
              <a:rPr lang="fr-FR" sz="600">
                <a:solidFill>
                  <a:schemeClr val="accent1"/>
                </a:solidFill>
              </a:rPr>
              <a:t>accentuations</a:t>
            </a:r>
          </a:p>
        </p:txBody>
      </p:sp>
      <p:pic>
        <p:nvPicPr>
          <p:cNvPr id="11" name="Graphique 10">
            <a:extLst>
              <a:ext uri="{FF2B5EF4-FFF2-40B4-BE49-F238E27FC236}">
                <a16:creationId xmlns:a16="http://schemas.microsoft.com/office/drawing/2014/main" id="{2448C04F-7A6D-AF6A-67E1-BAF067F748BA}"/>
              </a:ext>
            </a:extLst>
          </p:cNvPr>
          <p:cNvPicPr>
            <a:picLocks noChangeAspect="1"/>
          </p:cNvPicPr>
          <p:nvPr userDrawn="1"/>
        </p:nvPicPr>
        <p:blipFill>
          <a:blip>
            <a:extLst>
              <a:ext uri="{96DAC541-7B7A-43D3-8B79-37D633B846F1}">
                <asvg:svgBlip xmlns:asvg="http://schemas.microsoft.com/office/drawing/2016/SVG/main" r:embed="rId27"/>
              </a:ext>
            </a:extLst>
          </a:blip>
          <a:stretch>
            <a:fillRect/>
          </a:stretch>
        </p:blipFill>
        <p:spPr>
          <a:xfrm>
            <a:off x="488736" y="6151768"/>
            <a:ext cx="561650" cy="537917"/>
          </a:xfrm>
          <a:prstGeom prst="rect">
            <a:avLst/>
          </a:prstGeom>
        </p:spPr>
      </p:pic>
      <p:sp>
        <p:nvSpPr>
          <p:cNvPr id="8" name="Espace réservé du numéro de diapositive 5">
            <a:extLst>
              <a:ext uri="{FF2B5EF4-FFF2-40B4-BE49-F238E27FC236}">
                <a16:creationId xmlns:a16="http://schemas.microsoft.com/office/drawing/2014/main" id="{B0AE9658-570E-4F54-4B32-76C3FF8661CB}"/>
              </a:ext>
            </a:extLst>
          </p:cNvPr>
          <p:cNvSpPr txBox="1">
            <a:spLocks/>
          </p:cNvSpPr>
          <p:nvPr userDrawn="1"/>
        </p:nvSpPr>
        <p:spPr>
          <a:xfrm>
            <a:off x="11430684" y="6556276"/>
            <a:ext cx="262887" cy="123111"/>
          </a:xfrm>
          <a:prstGeom prst="rect">
            <a:avLst/>
          </a:prstGeom>
          <a:noFill/>
        </p:spPr>
        <p:txBody>
          <a:bodyPr wrap="square" lIns="0" tIns="0" rIns="0" bIns="0" rtlCol="0">
            <a:spAutoFit/>
          </a:bodyPr>
          <a:lstStyle>
            <a:defPPr>
              <a:defRPr lang="fr-FR"/>
            </a:defPPr>
            <a:lvl1pPr marL="0" algn="r" defTabSz="914400" rtl="0" eaLnBrk="1" latinLnBrk="0" hangingPunct="1">
              <a:defRPr lang="fr-FR" sz="800" b="1" kern="1200" smtClean="0">
                <a:solidFill>
                  <a:srgbClr val="343439"/>
                </a:solidFill>
                <a:latin typeface="Segoe UI Black" panose="020B0A02040204020203" pitchFamily="34" charset="0"/>
                <a:ea typeface="Segoe UI Black" panose="020B0A02040204020203" pitchFamily="34" charset="0"/>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40"/>
            <a:fld id="{4690D649-20EC-4A61-8C56-F1C16F8AD971}" type="slidenum">
              <a:rPr lang="fr-FR" smtClean="0"/>
              <a:pPr defTabSz="914440"/>
              <a:t>‹N°›</a:t>
            </a:fld>
            <a:endParaRPr lang="fr-FR"/>
          </a:p>
        </p:txBody>
      </p:sp>
    </p:spTree>
    <p:custDataLst>
      <p:tags r:id="rId24"/>
    </p:custDataLst>
    <p:extLst>
      <p:ext uri="{BB962C8B-B14F-4D97-AF65-F5344CB8AC3E}">
        <p14:creationId xmlns:p14="http://schemas.microsoft.com/office/powerpoint/2010/main" val="1179873069"/>
      </p:ext>
    </p:extLst>
  </p:cSld>
  <p:clrMap bg1="lt1" tx1="dk1" bg2="lt2" tx2="dk2" accent1="accent1" accent2="accent2" accent3="accent3" accent4="accent4" accent5="accent5" accent6="accent6" hlink="hlink" folHlink="folHlink"/>
  <p:sldLayoutIdLst>
    <p:sldLayoutId id="2147483657" r:id="rId1"/>
    <p:sldLayoutId id="2147483670" r:id="rId2"/>
    <p:sldLayoutId id="2147483671" r:id="rId3"/>
    <p:sldLayoutId id="2147483667" r:id="rId4"/>
    <p:sldLayoutId id="2147483659" r:id="rId5"/>
    <p:sldLayoutId id="2147483658" r:id="rId6"/>
    <p:sldLayoutId id="2147483663" r:id="rId7"/>
    <p:sldLayoutId id="2147483656" r:id="rId8"/>
    <p:sldLayoutId id="2147483660" r:id="rId9"/>
    <p:sldLayoutId id="2147483664" r:id="rId10"/>
    <p:sldLayoutId id="2147483661" r:id="rId11"/>
    <p:sldLayoutId id="2147483665" r:id="rId12"/>
    <p:sldLayoutId id="2147483654" r:id="rId13"/>
    <p:sldLayoutId id="2147483674" r:id="rId14"/>
    <p:sldLayoutId id="2147483675" r:id="rId15"/>
    <p:sldLayoutId id="2147483678" r:id="rId16"/>
    <p:sldLayoutId id="2147483673" r:id="rId17"/>
    <p:sldLayoutId id="2147483677" r:id="rId18"/>
    <p:sldLayoutId id="2147483666" r:id="rId19"/>
    <p:sldLayoutId id="2147483680" r:id="rId20"/>
    <p:sldLayoutId id="2147483687" r:id="rId21"/>
    <p:sldLayoutId id="2147483685" r:id="rId22"/>
  </p:sldLayoutIdLst>
  <p:hf sldNum="0" hdr="0" dt="0"/>
  <p:txStyles>
    <p:titleStyle>
      <a:lvl1pPr algn="l" defTabSz="914400" rtl="0" eaLnBrk="1" latinLnBrk="0" hangingPunct="1">
        <a:lnSpc>
          <a:spcPct val="90000"/>
        </a:lnSpc>
        <a:spcBef>
          <a:spcPct val="0"/>
        </a:spcBef>
        <a:buNone/>
        <a:defRPr sz="2400" kern="1200" cap="all" baseline="0">
          <a:solidFill>
            <a:schemeClr val="accent1"/>
          </a:solidFill>
          <a:latin typeface="+mj-lt"/>
          <a:ea typeface="+mj-ea"/>
          <a:cs typeface="+mj-cs"/>
        </a:defRPr>
      </a:lvl1pPr>
    </p:titleStyle>
    <p:bodyStyle>
      <a:lvl1pPr marL="0" indent="0" algn="l" defTabSz="914400" rtl="0" eaLnBrk="1" latinLnBrk="0" hangingPunct="1">
        <a:lnSpc>
          <a:spcPct val="90000"/>
        </a:lnSpc>
        <a:spcBef>
          <a:spcPts val="6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400" kern="1200">
          <a:solidFill>
            <a:schemeClr val="tx1"/>
          </a:solidFill>
          <a:latin typeface="+mn-lt"/>
          <a:ea typeface="+mn-ea"/>
          <a:cs typeface="+mn-cs"/>
        </a:defRPr>
      </a:lvl2pPr>
      <a:lvl3pPr marL="288000" indent="-288000" algn="l" defTabSz="914400" rtl="0" eaLnBrk="1" latinLnBrk="0" hangingPunct="1">
        <a:lnSpc>
          <a:spcPct val="90000"/>
        </a:lnSpc>
        <a:spcBef>
          <a:spcPts val="300"/>
        </a:spcBef>
        <a:buFont typeface="Arial" panose="020B0604020202020204" pitchFamily="34" charset="0"/>
        <a:buChar char="•"/>
        <a:defRPr sz="1400" kern="1200">
          <a:solidFill>
            <a:schemeClr val="tx1"/>
          </a:solidFill>
          <a:latin typeface="+mn-lt"/>
          <a:ea typeface="+mn-ea"/>
          <a:cs typeface="+mn-cs"/>
        </a:defRPr>
      </a:lvl3pPr>
      <a:lvl4pPr marL="576000" indent="-288000" algn="l" defTabSz="914400" rtl="0" eaLnBrk="1" latinLnBrk="0" hangingPunct="1">
        <a:lnSpc>
          <a:spcPct val="90000"/>
        </a:lnSpc>
        <a:spcBef>
          <a:spcPts val="100"/>
        </a:spcBef>
        <a:buFont typeface="Arial" panose="020B0604020202020204" pitchFamily="34" charset="0"/>
        <a:buChar char="•"/>
        <a:defRPr sz="1400" kern="1200">
          <a:solidFill>
            <a:schemeClr val="tx1"/>
          </a:solidFill>
          <a:latin typeface="+mn-lt"/>
          <a:ea typeface="+mn-ea"/>
          <a:cs typeface="+mn-cs"/>
        </a:defRPr>
      </a:lvl4pPr>
      <a:lvl5pPr marL="864000" indent="-288000" algn="l" defTabSz="914400" rtl="0" eaLnBrk="1" latinLnBrk="0" hangingPunct="1">
        <a:lnSpc>
          <a:spcPct val="90000"/>
        </a:lnSpc>
        <a:spcBef>
          <a:spcPts val="1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02" userDrawn="1">
          <p15:clr>
            <a:srgbClr val="F26B43"/>
          </p15:clr>
        </p15:guide>
        <p15:guide id="4" pos="1361" userDrawn="1">
          <p15:clr>
            <a:srgbClr val="F26B43"/>
          </p15:clr>
        </p15:guide>
        <p15:guide id="5" pos="1505" userDrawn="1">
          <p15:clr>
            <a:srgbClr val="F26B43"/>
          </p15:clr>
        </p15:guide>
        <p15:guide id="6" pos="2564" userDrawn="1">
          <p15:clr>
            <a:srgbClr val="F26B43"/>
          </p15:clr>
        </p15:guide>
        <p15:guide id="7" pos="2708" userDrawn="1">
          <p15:clr>
            <a:srgbClr val="F26B43"/>
          </p15:clr>
        </p15:guide>
        <p15:guide id="8" pos="3768" userDrawn="1">
          <p15:clr>
            <a:srgbClr val="F26B43"/>
          </p15:clr>
        </p15:guide>
        <p15:guide id="9" pos="3912" userDrawn="1">
          <p15:clr>
            <a:srgbClr val="F26B43"/>
          </p15:clr>
        </p15:guide>
        <p15:guide id="10" pos="4971" userDrawn="1">
          <p15:clr>
            <a:srgbClr val="F26B43"/>
          </p15:clr>
        </p15:guide>
        <p15:guide id="11" pos="5115" userDrawn="1">
          <p15:clr>
            <a:srgbClr val="F26B43"/>
          </p15:clr>
        </p15:guide>
        <p15:guide id="12" pos="6174" userDrawn="1">
          <p15:clr>
            <a:srgbClr val="F26B43"/>
          </p15:clr>
        </p15:guide>
        <p15:guide id="13" pos="6318" userDrawn="1">
          <p15:clr>
            <a:srgbClr val="F26B43"/>
          </p15:clr>
        </p15:guide>
        <p15:guide id="14" pos="7377" userDrawn="1">
          <p15:clr>
            <a:srgbClr val="F26B43"/>
          </p15:clr>
        </p15:guide>
        <p15:guide id="15" orient="horz" userDrawn="1">
          <p15:clr>
            <a:srgbClr val="F26B43"/>
          </p15:clr>
        </p15:guide>
        <p15:guide id="16" orient="horz" pos="4320" userDrawn="1">
          <p15:clr>
            <a:srgbClr val="F26B43"/>
          </p15:clr>
        </p15:guide>
        <p15:guide id="17" orient="horz" pos="288" userDrawn="1">
          <p15:clr>
            <a:srgbClr val="F26B43"/>
          </p15:clr>
        </p15:guide>
        <p15:guide id="18" orient="horz" pos="528" userDrawn="1">
          <p15:clr>
            <a:srgbClr val="F26B43"/>
          </p15:clr>
        </p15:guide>
        <p15:guide id="19" orient="horz" pos="988" userDrawn="1">
          <p15:clr>
            <a:srgbClr val="F26B43"/>
          </p15:clr>
        </p15:guide>
        <p15:guide id="20" orient="horz" pos="1228" userDrawn="1">
          <p15:clr>
            <a:srgbClr val="F26B43"/>
          </p15:clr>
        </p15:guide>
        <p15:guide id="21" orient="horz" pos="1689" userDrawn="1">
          <p15:clr>
            <a:srgbClr val="F26B43"/>
          </p15:clr>
        </p15:guide>
        <p15:guide id="22" orient="horz" pos="1929" userDrawn="1">
          <p15:clr>
            <a:srgbClr val="F26B43"/>
          </p15:clr>
        </p15:guide>
        <p15:guide id="23" orient="horz" pos="2390" userDrawn="1">
          <p15:clr>
            <a:srgbClr val="F26B43"/>
          </p15:clr>
        </p15:guide>
        <p15:guide id="24" orient="horz" pos="2630" userDrawn="1">
          <p15:clr>
            <a:srgbClr val="F26B43"/>
          </p15:clr>
        </p15:guide>
        <p15:guide id="25" orient="horz" pos="3091" userDrawn="1">
          <p15:clr>
            <a:srgbClr val="F26B43"/>
          </p15:clr>
        </p15:guide>
        <p15:guide id="26" orient="horz" pos="3331" userDrawn="1">
          <p15:clr>
            <a:srgbClr val="F26B43"/>
          </p15:clr>
        </p15:guide>
        <p15:guide id="27" orient="horz" pos="3792" userDrawn="1">
          <p15:clr>
            <a:srgbClr val="F26B43"/>
          </p15:clr>
        </p15:guide>
        <p15:guide id="28"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4.xml"/><Relationship Id="rId7" Type="http://schemas.openxmlformats.org/officeDocument/2006/relationships/image" Target="../media/image9.pn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2.emf"/><Relationship Id="rId5" Type="http://schemas.openxmlformats.org/officeDocument/2006/relationships/oleObject" Target="../embeddings/oleObject16.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5.svg"/><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hyperlink" Target="mailto:fondation.equipe@eurogroupconsulting.com"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mailto:fondation.eqiupe@eurogroupconsulting.com"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mailto:fondation.eqiupe@eurogroupconsulting.com"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mailto:fondation.eqiupe@eurogroupconsulting.com"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hyperlink" Target="http://www.linkedin.com/company/eurogroup-consulting-france" TargetMode="External"/><Relationship Id="rId3" Type="http://schemas.openxmlformats.org/officeDocument/2006/relationships/hyperlink" Target="https://fr.linkedin.com/company/eurogroup-consulting-france" TargetMode="External"/><Relationship Id="rId7" Type="http://schemas.openxmlformats.org/officeDocument/2006/relationships/image" Target="../media/image25.svg"/><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hyperlink" Target="https://www.eurogroupconsulting.com/" TargetMode="External"/><Relationship Id="rId11" Type="http://schemas.openxmlformats.org/officeDocument/2006/relationships/hyperlink" Target="mailto:fondation.equipe@eurogroupconsulting.com" TargetMode="External"/><Relationship Id="rId5" Type="http://schemas.openxmlformats.org/officeDocument/2006/relationships/image" Target="../media/image24.svg"/><Relationship Id="rId10" Type="http://schemas.openxmlformats.org/officeDocument/2006/relationships/image" Target="../media/image9.png"/><Relationship Id="rId4" Type="http://schemas.openxmlformats.org/officeDocument/2006/relationships/hyperlink" Target="https://twitter.com/EurogroupFR" TargetMode="External"/><Relationship Id="rId9" Type="http://schemas.openxmlformats.org/officeDocument/2006/relationships/hyperlink" Target="https://www.youtube.com/user/EUROGROUPCONSULT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B9481F7F-4A08-0248-5840-98D4BDF1B0E4}"/>
              </a:ext>
            </a:extLst>
          </p:cNvPr>
          <p:cNvGraphicFramePr>
            <a:graphicFrameLocks/>
          </p:cNvGraphicFramePr>
          <p:nvPr>
            <p:custDataLst>
              <p:tags r:id="rId2"/>
            </p:custDataLst>
            <p:extLst>
              <p:ext uri="{D42A27DB-BD31-4B8C-83A1-F6EECF244321}">
                <p14:modId xmlns:p14="http://schemas.microsoft.com/office/powerpoint/2010/main" val="7676228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467" imgH="467" progId="TCLayout.ActiveDocument.1">
                  <p:embed/>
                </p:oleObj>
              </mc:Choice>
              <mc:Fallback>
                <p:oleObj name="Diapositive think-cell" r:id="rId5" imgW="467" imgH="467" progId="TCLayout.ActiveDocument.1">
                  <p:embed/>
                  <p:pic>
                    <p:nvPicPr>
                      <p:cNvPr id="11" name="think-cell data - do not delete" hidden="1">
                        <a:extLst>
                          <a:ext uri="{FF2B5EF4-FFF2-40B4-BE49-F238E27FC236}">
                            <a16:creationId xmlns:a16="http://schemas.microsoft.com/office/drawing/2014/main" id="{B9481F7F-4A08-0248-5840-98D4BDF1B0E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re 2">
            <a:extLst>
              <a:ext uri="{FF2B5EF4-FFF2-40B4-BE49-F238E27FC236}">
                <a16:creationId xmlns:a16="http://schemas.microsoft.com/office/drawing/2014/main" id="{491A67B8-E70A-0973-4A19-FFC43C6EEDBF}"/>
              </a:ext>
            </a:extLst>
          </p:cNvPr>
          <p:cNvSpPr>
            <a:spLocks noGrp="1"/>
          </p:cNvSpPr>
          <p:nvPr>
            <p:ph type="title"/>
          </p:nvPr>
        </p:nvSpPr>
        <p:spPr>
          <a:xfrm>
            <a:off x="472480" y="250907"/>
            <a:ext cx="7966670" cy="1477532"/>
          </a:xfrm>
          <a:solidFill>
            <a:schemeClr val="bg1"/>
          </a:solidFill>
          <a:ln>
            <a:solidFill>
              <a:schemeClr val="bg2"/>
            </a:solidFill>
          </a:ln>
        </p:spPr>
        <p:txBody>
          <a:bodyPr vert="horz" wrap="square" rIns="0" anchor="ctr">
            <a:noAutofit/>
          </a:bodyPr>
          <a:lstStyle/>
          <a:p>
            <a:r>
              <a:rPr lang="fr-FR" sz="3200" cap="none"/>
              <a:t>Dossier de candidature</a:t>
            </a:r>
            <a:br>
              <a:rPr lang="fr-FR" sz="3200" cap="none"/>
            </a:br>
            <a:r>
              <a:rPr lang="fr-FR" sz="3200" cap="none"/>
              <a:t>47</a:t>
            </a:r>
            <a:r>
              <a:rPr lang="fr-FR" sz="3200" cap="none" baseline="30000"/>
              <a:t>ème</a:t>
            </a:r>
            <a:r>
              <a:rPr lang="fr-FR" sz="3200" cap="none"/>
              <a:t> Jury Eurogroup – 19 janvier 2027</a:t>
            </a:r>
          </a:p>
        </p:txBody>
      </p:sp>
      <p:pic>
        <p:nvPicPr>
          <p:cNvPr id="4" name="Image 3">
            <a:extLst>
              <a:ext uri="{FF2B5EF4-FFF2-40B4-BE49-F238E27FC236}">
                <a16:creationId xmlns:a16="http://schemas.microsoft.com/office/drawing/2014/main" id="{1088D8F5-981C-2247-1302-74B6E884895F}"/>
              </a:ext>
            </a:extLst>
          </p:cNvPr>
          <p:cNvPicPr>
            <a:picLocks noChangeAspect="1"/>
          </p:cNvPicPr>
          <p:nvPr/>
        </p:nvPicPr>
        <p:blipFill>
          <a:blip r:embed="rId7"/>
          <a:stretch>
            <a:fillRect/>
          </a:stretch>
        </p:blipFill>
        <p:spPr>
          <a:xfrm>
            <a:off x="3242138" y="5220248"/>
            <a:ext cx="1463167" cy="920576"/>
          </a:xfrm>
          <a:prstGeom prst="rect">
            <a:avLst/>
          </a:prstGeom>
        </p:spPr>
      </p:pic>
      <p:pic>
        <p:nvPicPr>
          <p:cNvPr id="6" name="Image 5">
            <a:extLst>
              <a:ext uri="{FF2B5EF4-FFF2-40B4-BE49-F238E27FC236}">
                <a16:creationId xmlns:a16="http://schemas.microsoft.com/office/drawing/2014/main" id="{9FC6FEC0-E71E-1470-BE0A-A734B883410B}"/>
              </a:ext>
            </a:extLst>
          </p:cNvPr>
          <p:cNvPicPr>
            <a:picLocks noChangeAspect="1"/>
          </p:cNvPicPr>
          <p:nvPr/>
        </p:nvPicPr>
        <p:blipFill>
          <a:blip r:embed="rId8"/>
          <a:stretch>
            <a:fillRect/>
          </a:stretch>
        </p:blipFill>
        <p:spPr>
          <a:xfrm>
            <a:off x="505933" y="5343402"/>
            <a:ext cx="2297418" cy="797422"/>
          </a:xfrm>
          <a:prstGeom prst="rect">
            <a:avLst/>
          </a:prstGeom>
          <a:solidFill>
            <a:schemeClr val="bg1"/>
          </a:solidFill>
        </p:spPr>
      </p:pic>
      <p:sp>
        <p:nvSpPr>
          <p:cNvPr id="9" name="Rectangle 8">
            <a:extLst>
              <a:ext uri="{FF2B5EF4-FFF2-40B4-BE49-F238E27FC236}">
                <a16:creationId xmlns:a16="http://schemas.microsoft.com/office/drawing/2014/main" id="{19102D01-4420-C901-C9F3-A55B0D5D50B8}"/>
              </a:ext>
            </a:extLst>
          </p:cNvPr>
          <p:cNvSpPr/>
          <p:nvPr/>
        </p:nvSpPr>
        <p:spPr>
          <a:xfrm>
            <a:off x="1996068" y="4315522"/>
            <a:ext cx="936703" cy="223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fr-FR" sz="1400"/>
          </a:p>
        </p:txBody>
      </p:sp>
    </p:spTree>
    <p:custDataLst>
      <p:tags r:id="rId1"/>
    </p:custDataLst>
    <p:extLst>
      <p:ext uri="{BB962C8B-B14F-4D97-AF65-F5344CB8AC3E}">
        <p14:creationId xmlns:p14="http://schemas.microsoft.com/office/powerpoint/2010/main" val="3199841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3CC683E-4C03-3AFC-A99D-D8E777DCA332}"/>
              </a:ext>
            </a:extLst>
          </p:cNvPr>
          <p:cNvSpPr>
            <a:spLocks noGrp="1"/>
          </p:cNvSpPr>
          <p:nvPr>
            <p:ph type="ctrTitle"/>
          </p:nvPr>
        </p:nvSpPr>
        <p:spPr/>
        <p:txBody>
          <a:bodyPr/>
          <a:lstStyle/>
          <a:p>
            <a:r>
              <a:rPr lang="fr-FR"/>
              <a:t>La Fondation Eurogroup, une réaffirmation de l'engagement sociétal d'Eurogroup Consulting</a:t>
            </a:r>
          </a:p>
        </p:txBody>
      </p:sp>
      <p:sp>
        <p:nvSpPr>
          <p:cNvPr id="4" name="Espace réservé du texte 3">
            <a:extLst>
              <a:ext uri="{FF2B5EF4-FFF2-40B4-BE49-F238E27FC236}">
                <a16:creationId xmlns:a16="http://schemas.microsoft.com/office/drawing/2014/main" id="{234F11EE-66DA-3B87-F741-52300570C64D}"/>
              </a:ext>
            </a:extLst>
          </p:cNvPr>
          <p:cNvSpPr>
            <a:spLocks noGrp="1"/>
          </p:cNvSpPr>
          <p:nvPr>
            <p:ph type="body" sz="quarter" idx="13"/>
          </p:nvPr>
        </p:nvSpPr>
        <p:spPr>
          <a:xfrm>
            <a:off x="498475" y="1335869"/>
            <a:ext cx="10995435" cy="3505575"/>
          </a:xfrm>
        </p:spPr>
        <p:txBody>
          <a:bodyPr/>
          <a:lstStyle/>
          <a:p>
            <a:pPr>
              <a:spcAft>
                <a:spcPts val="600"/>
              </a:spcAft>
            </a:pPr>
            <a:r>
              <a:rPr lang="fr-FR"/>
              <a:t>La Fondation Eurogroup est le fruit de la longue histoire d’engagement sociétal du cabinet. </a:t>
            </a:r>
          </a:p>
          <a:p>
            <a:pPr marL="285750" indent="-285750">
              <a:spcAft>
                <a:spcPts val="600"/>
              </a:spcAft>
              <a:buFont typeface="Arial" panose="020B0604020202020204" pitchFamily="34" charset="0"/>
              <a:buChar char="•"/>
            </a:pPr>
            <a:r>
              <a:rPr lang="fr-FR" b="0"/>
              <a:t>Au début des années 2000, des consultants passionnés par leur métier ont exprimé </a:t>
            </a:r>
            <a:r>
              <a:rPr lang="fr-FR">
                <a:solidFill>
                  <a:srgbClr val="149ADD"/>
                </a:solidFill>
              </a:rPr>
              <a:t>l’envie de s’engager autrement.</a:t>
            </a:r>
          </a:p>
          <a:p>
            <a:pPr marL="285750" indent="-285750">
              <a:spcAft>
                <a:spcPts val="600"/>
              </a:spcAft>
              <a:buFont typeface="Arial" panose="020B0604020202020204" pitchFamily="34" charset="0"/>
              <a:buChar char="•"/>
            </a:pPr>
            <a:r>
              <a:rPr lang="fr-FR" b="0"/>
              <a:t>L’engagement est parti d’un constat : </a:t>
            </a:r>
            <a:r>
              <a:rPr lang="fr-FR">
                <a:solidFill>
                  <a:srgbClr val="149ADD"/>
                </a:solidFill>
              </a:rPr>
              <a:t>les compétences </a:t>
            </a:r>
            <a:r>
              <a:rPr lang="fr-FR" b="0"/>
              <a:t>mises au service du développement des acteurs économiques privés et publics peuvent et doivent également être </a:t>
            </a:r>
            <a:r>
              <a:rPr lang="fr-FR">
                <a:solidFill>
                  <a:srgbClr val="149ADD"/>
                </a:solidFill>
              </a:rPr>
              <a:t>mises à disposition des associations, pour « aider ceux qui aident » </a:t>
            </a:r>
            <a:r>
              <a:rPr lang="fr-FR" b="0"/>
              <a:t>et qui sont rarement aidés.</a:t>
            </a:r>
          </a:p>
          <a:p>
            <a:pPr marL="285750" indent="-285750">
              <a:spcAft>
                <a:spcPts val="600"/>
              </a:spcAft>
              <a:buFont typeface="Arial" panose="020B0604020202020204" pitchFamily="34" charset="0"/>
              <a:buChar char="•"/>
            </a:pPr>
            <a:r>
              <a:rPr lang="fr-FR" b="0"/>
              <a:t>Cette initiative s’est concrétisée par un </a:t>
            </a:r>
            <a:r>
              <a:rPr lang="fr-FR">
                <a:solidFill>
                  <a:srgbClr val="149ADD"/>
                </a:solidFill>
              </a:rPr>
              <a:t>dispositif novateur : le programme de mécénat de compétences Eurogroup Autrement.</a:t>
            </a:r>
          </a:p>
          <a:p>
            <a:pPr marL="285750" indent="-285750">
              <a:spcAft>
                <a:spcPts val="600"/>
              </a:spcAft>
              <a:buFont typeface="Arial" panose="020B0604020202020204" pitchFamily="34" charset="0"/>
              <a:buChar char="•"/>
            </a:pPr>
            <a:r>
              <a:rPr lang="fr-FR" b="0"/>
              <a:t>Depuis maintenant plus de </a:t>
            </a:r>
            <a:r>
              <a:rPr lang="fr-FR">
                <a:solidFill>
                  <a:srgbClr val="149ADD"/>
                </a:solidFill>
              </a:rPr>
              <a:t>25 ans et 50 missions</a:t>
            </a:r>
            <a:r>
              <a:rPr lang="fr-FR" b="0"/>
              <a:t> des consultants d’Eurogroup Consulting accompagnent des associations, maillons essentiels pour répondre aux enjeux de notre société.</a:t>
            </a:r>
          </a:p>
          <a:p>
            <a:pPr marL="285750" indent="-285750">
              <a:buFont typeface="Arial" panose="020B0604020202020204" pitchFamily="34" charset="0"/>
              <a:buChar char="•"/>
            </a:pPr>
            <a:endParaRPr lang="fr-FR" b="0"/>
          </a:p>
          <a:p>
            <a:r>
              <a:rPr lang="fr-FR"/>
              <a:t>La Fondation Eurogroup, créée en juillet 2017, s’inscrit dans la continuité de cette volonté d’exercer notre métier de conseil </a:t>
            </a:r>
          </a:p>
        </p:txBody>
      </p:sp>
      <p:sp>
        <p:nvSpPr>
          <p:cNvPr id="21" name="Freeform 82">
            <a:extLst>
              <a:ext uri="{FF2B5EF4-FFF2-40B4-BE49-F238E27FC236}">
                <a16:creationId xmlns:a16="http://schemas.microsoft.com/office/drawing/2014/main" id="{B59534D3-D530-3BB8-82BF-81D3FE15AAD7}"/>
              </a:ext>
            </a:extLst>
          </p:cNvPr>
          <p:cNvSpPr>
            <a:spLocks noEditPoints="1"/>
          </p:cNvSpPr>
          <p:nvPr/>
        </p:nvSpPr>
        <p:spPr bwMode="auto">
          <a:xfrm>
            <a:off x="2029995" y="5135710"/>
            <a:ext cx="506826" cy="428591"/>
          </a:xfrm>
          <a:custGeom>
            <a:avLst/>
            <a:gdLst>
              <a:gd name="T0" fmla="*/ 661 w 689"/>
              <a:gd name="T1" fmla="*/ 516 h 582"/>
              <a:gd name="T2" fmla="*/ 654 w 689"/>
              <a:gd name="T3" fmla="*/ 488 h 582"/>
              <a:gd name="T4" fmla="*/ 609 w 689"/>
              <a:gd name="T5" fmla="*/ 183 h 582"/>
              <a:gd name="T6" fmla="*/ 660 w 689"/>
              <a:gd name="T7" fmla="*/ 176 h 582"/>
              <a:gd name="T8" fmla="*/ 656 w 689"/>
              <a:gd name="T9" fmla="*/ 142 h 582"/>
              <a:gd name="T10" fmla="*/ 339 w 689"/>
              <a:gd name="T11" fmla="*/ 1 h 582"/>
              <a:gd name="T12" fmla="*/ 26 w 689"/>
              <a:gd name="T13" fmla="*/ 149 h 582"/>
              <a:gd name="T14" fmla="*/ 33 w 689"/>
              <a:gd name="T15" fmla="*/ 183 h 582"/>
              <a:gd name="T16" fmla="*/ 80 w 689"/>
              <a:gd name="T17" fmla="*/ 488 h 582"/>
              <a:gd name="T18" fmla="*/ 25 w 689"/>
              <a:gd name="T19" fmla="*/ 495 h 582"/>
              <a:gd name="T20" fmla="*/ 7 w 689"/>
              <a:gd name="T21" fmla="*/ 516 h 582"/>
              <a:gd name="T22" fmla="*/ 0 w 689"/>
              <a:gd name="T23" fmla="*/ 575 h 582"/>
              <a:gd name="T24" fmla="*/ 682 w 689"/>
              <a:gd name="T25" fmla="*/ 582 h 582"/>
              <a:gd name="T26" fmla="*/ 689 w 689"/>
              <a:gd name="T27" fmla="*/ 523 h 582"/>
              <a:gd name="T28" fmla="*/ 595 w 689"/>
              <a:gd name="T29" fmla="*/ 488 h 582"/>
              <a:gd name="T30" fmla="*/ 526 w 689"/>
              <a:gd name="T31" fmla="*/ 183 h 582"/>
              <a:gd name="T32" fmla="*/ 595 w 689"/>
              <a:gd name="T33" fmla="*/ 488 h 582"/>
              <a:gd name="T34" fmla="*/ 392 w 689"/>
              <a:gd name="T35" fmla="*/ 183 h 582"/>
              <a:gd name="T36" fmla="*/ 512 w 689"/>
              <a:gd name="T37" fmla="*/ 488 h 582"/>
              <a:gd name="T38" fmla="*/ 308 w 689"/>
              <a:gd name="T39" fmla="*/ 488 h 582"/>
              <a:gd name="T40" fmla="*/ 378 w 689"/>
              <a:gd name="T41" fmla="*/ 183 h 582"/>
              <a:gd name="T42" fmla="*/ 308 w 689"/>
              <a:gd name="T43" fmla="*/ 488 h 582"/>
              <a:gd name="T44" fmla="*/ 178 w 689"/>
              <a:gd name="T45" fmla="*/ 183 h 582"/>
              <a:gd name="T46" fmla="*/ 294 w 689"/>
              <a:gd name="T47" fmla="*/ 488 h 582"/>
              <a:gd name="T48" fmla="*/ 40 w 689"/>
              <a:gd name="T49" fmla="*/ 153 h 582"/>
              <a:gd name="T50" fmla="*/ 646 w 689"/>
              <a:gd name="T51" fmla="*/ 153 h 582"/>
              <a:gd name="T52" fmla="*/ 40 w 689"/>
              <a:gd name="T53" fmla="*/ 169 h 582"/>
              <a:gd name="T54" fmla="*/ 94 w 689"/>
              <a:gd name="T55" fmla="*/ 183 h 582"/>
              <a:gd name="T56" fmla="*/ 164 w 689"/>
              <a:gd name="T57" fmla="*/ 488 h 582"/>
              <a:gd name="T58" fmla="*/ 94 w 689"/>
              <a:gd name="T59" fmla="*/ 183 h 582"/>
              <a:gd name="T60" fmla="*/ 14 w 689"/>
              <a:gd name="T61" fmla="*/ 568 h 582"/>
              <a:gd name="T62" fmla="*/ 32 w 689"/>
              <a:gd name="T63" fmla="*/ 530 h 582"/>
              <a:gd name="T64" fmla="*/ 39 w 689"/>
              <a:gd name="T65" fmla="*/ 502 h 582"/>
              <a:gd name="T66" fmla="*/ 647 w 689"/>
              <a:gd name="T67" fmla="*/ 523 h 582"/>
              <a:gd name="T68" fmla="*/ 675 w 689"/>
              <a:gd name="T69" fmla="*/ 5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9" h="582">
                <a:moveTo>
                  <a:pt x="682" y="516"/>
                </a:moveTo>
                <a:cubicBezTo>
                  <a:pt x="661" y="516"/>
                  <a:pt x="661" y="516"/>
                  <a:pt x="661" y="516"/>
                </a:cubicBezTo>
                <a:cubicBezTo>
                  <a:pt x="661" y="495"/>
                  <a:pt x="661" y="495"/>
                  <a:pt x="661" y="495"/>
                </a:cubicBezTo>
                <a:cubicBezTo>
                  <a:pt x="661" y="491"/>
                  <a:pt x="658" y="488"/>
                  <a:pt x="654" y="488"/>
                </a:cubicBezTo>
                <a:cubicBezTo>
                  <a:pt x="609" y="488"/>
                  <a:pt x="609" y="488"/>
                  <a:pt x="609" y="488"/>
                </a:cubicBezTo>
                <a:cubicBezTo>
                  <a:pt x="609" y="183"/>
                  <a:pt x="609" y="183"/>
                  <a:pt x="609" y="183"/>
                </a:cubicBezTo>
                <a:cubicBezTo>
                  <a:pt x="653" y="183"/>
                  <a:pt x="653" y="183"/>
                  <a:pt x="653" y="183"/>
                </a:cubicBezTo>
                <a:cubicBezTo>
                  <a:pt x="657" y="183"/>
                  <a:pt x="660" y="180"/>
                  <a:pt x="660" y="176"/>
                </a:cubicBezTo>
                <a:cubicBezTo>
                  <a:pt x="660" y="149"/>
                  <a:pt x="660" y="149"/>
                  <a:pt x="660" y="149"/>
                </a:cubicBezTo>
                <a:cubicBezTo>
                  <a:pt x="660" y="146"/>
                  <a:pt x="658" y="143"/>
                  <a:pt x="656" y="142"/>
                </a:cubicBezTo>
                <a:cubicBezTo>
                  <a:pt x="345" y="1"/>
                  <a:pt x="345" y="1"/>
                  <a:pt x="345" y="1"/>
                </a:cubicBezTo>
                <a:cubicBezTo>
                  <a:pt x="343" y="0"/>
                  <a:pt x="341" y="0"/>
                  <a:pt x="339" y="1"/>
                </a:cubicBezTo>
                <a:cubicBezTo>
                  <a:pt x="30" y="142"/>
                  <a:pt x="30" y="142"/>
                  <a:pt x="30" y="142"/>
                </a:cubicBezTo>
                <a:cubicBezTo>
                  <a:pt x="27" y="143"/>
                  <a:pt x="26" y="146"/>
                  <a:pt x="26" y="149"/>
                </a:cubicBezTo>
                <a:cubicBezTo>
                  <a:pt x="26" y="176"/>
                  <a:pt x="26" y="176"/>
                  <a:pt x="26" y="176"/>
                </a:cubicBezTo>
                <a:cubicBezTo>
                  <a:pt x="26" y="180"/>
                  <a:pt x="29" y="183"/>
                  <a:pt x="33" y="183"/>
                </a:cubicBezTo>
                <a:cubicBezTo>
                  <a:pt x="80" y="183"/>
                  <a:pt x="80" y="183"/>
                  <a:pt x="80" y="183"/>
                </a:cubicBezTo>
                <a:cubicBezTo>
                  <a:pt x="80" y="488"/>
                  <a:pt x="80" y="488"/>
                  <a:pt x="80" y="488"/>
                </a:cubicBezTo>
                <a:cubicBezTo>
                  <a:pt x="32" y="488"/>
                  <a:pt x="32" y="488"/>
                  <a:pt x="32" y="488"/>
                </a:cubicBezTo>
                <a:cubicBezTo>
                  <a:pt x="28" y="488"/>
                  <a:pt x="25" y="491"/>
                  <a:pt x="25" y="495"/>
                </a:cubicBezTo>
                <a:cubicBezTo>
                  <a:pt x="25" y="516"/>
                  <a:pt x="25" y="516"/>
                  <a:pt x="25" y="516"/>
                </a:cubicBezTo>
                <a:cubicBezTo>
                  <a:pt x="7" y="516"/>
                  <a:pt x="7" y="516"/>
                  <a:pt x="7" y="516"/>
                </a:cubicBezTo>
                <a:cubicBezTo>
                  <a:pt x="3" y="516"/>
                  <a:pt x="0" y="520"/>
                  <a:pt x="0" y="523"/>
                </a:cubicBezTo>
                <a:cubicBezTo>
                  <a:pt x="0" y="575"/>
                  <a:pt x="0" y="575"/>
                  <a:pt x="0" y="575"/>
                </a:cubicBezTo>
                <a:cubicBezTo>
                  <a:pt x="0" y="579"/>
                  <a:pt x="3" y="582"/>
                  <a:pt x="7" y="582"/>
                </a:cubicBezTo>
                <a:cubicBezTo>
                  <a:pt x="682" y="582"/>
                  <a:pt x="682" y="582"/>
                  <a:pt x="682" y="582"/>
                </a:cubicBezTo>
                <a:cubicBezTo>
                  <a:pt x="686" y="582"/>
                  <a:pt x="689" y="579"/>
                  <a:pt x="689" y="575"/>
                </a:cubicBezTo>
                <a:cubicBezTo>
                  <a:pt x="689" y="523"/>
                  <a:pt x="689" y="523"/>
                  <a:pt x="689" y="523"/>
                </a:cubicBezTo>
                <a:cubicBezTo>
                  <a:pt x="689" y="520"/>
                  <a:pt x="686" y="516"/>
                  <a:pt x="682" y="516"/>
                </a:cubicBezTo>
                <a:close/>
                <a:moveTo>
                  <a:pt x="595" y="488"/>
                </a:moveTo>
                <a:cubicBezTo>
                  <a:pt x="526" y="488"/>
                  <a:pt x="526" y="488"/>
                  <a:pt x="526" y="488"/>
                </a:cubicBezTo>
                <a:cubicBezTo>
                  <a:pt x="526" y="183"/>
                  <a:pt x="526" y="183"/>
                  <a:pt x="526" y="183"/>
                </a:cubicBezTo>
                <a:cubicBezTo>
                  <a:pt x="595" y="183"/>
                  <a:pt x="595" y="183"/>
                  <a:pt x="595" y="183"/>
                </a:cubicBezTo>
                <a:lnTo>
                  <a:pt x="595" y="488"/>
                </a:lnTo>
                <a:close/>
                <a:moveTo>
                  <a:pt x="392" y="488"/>
                </a:moveTo>
                <a:cubicBezTo>
                  <a:pt x="392" y="183"/>
                  <a:pt x="392" y="183"/>
                  <a:pt x="392" y="183"/>
                </a:cubicBezTo>
                <a:cubicBezTo>
                  <a:pt x="512" y="183"/>
                  <a:pt x="512" y="183"/>
                  <a:pt x="512" y="183"/>
                </a:cubicBezTo>
                <a:cubicBezTo>
                  <a:pt x="512" y="488"/>
                  <a:pt x="512" y="488"/>
                  <a:pt x="512" y="488"/>
                </a:cubicBezTo>
                <a:lnTo>
                  <a:pt x="392" y="488"/>
                </a:lnTo>
                <a:close/>
                <a:moveTo>
                  <a:pt x="308" y="488"/>
                </a:moveTo>
                <a:cubicBezTo>
                  <a:pt x="308" y="183"/>
                  <a:pt x="308" y="183"/>
                  <a:pt x="308" y="183"/>
                </a:cubicBezTo>
                <a:cubicBezTo>
                  <a:pt x="378" y="183"/>
                  <a:pt x="378" y="183"/>
                  <a:pt x="378" y="183"/>
                </a:cubicBezTo>
                <a:cubicBezTo>
                  <a:pt x="378" y="488"/>
                  <a:pt x="378" y="488"/>
                  <a:pt x="378" y="488"/>
                </a:cubicBezTo>
                <a:lnTo>
                  <a:pt x="308" y="488"/>
                </a:lnTo>
                <a:close/>
                <a:moveTo>
                  <a:pt x="178" y="488"/>
                </a:moveTo>
                <a:cubicBezTo>
                  <a:pt x="178" y="183"/>
                  <a:pt x="178" y="183"/>
                  <a:pt x="178" y="183"/>
                </a:cubicBezTo>
                <a:cubicBezTo>
                  <a:pt x="294" y="183"/>
                  <a:pt x="294" y="183"/>
                  <a:pt x="294" y="183"/>
                </a:cubicBezTo>
                <a:cubicBezTo>
                  <a:pt x="294" y="488"/>
                  <a:pt x="294" y="488"/>
                  <a:pt x="294" y="488"/>
                </a:cubicBezTo>
                <a:lnTo>
                  <a:pt x="178" y="488"/>
                </a:lnTo>
                <a:close/>
                <a:moveTo>
                  <a:pt x="40" y="153"/>
                </a:moveTo>
                <a:cubicBezTo>
                  <a:pt x="342" y="15"/>
                  <a:pt x="342" y="15"/>
                  <a:pt x="342" y="15"/>
                </a:cubicBezTo>
                <a:cubicBezTo>
                  <a:pt x="646" y="153"/>
                  <a:pt x="646" y="153"/>
                  <a:pt x="646" y="153"/>
                </a:cubicBezTo>
                <a:cubicBezTo>
                  <a:pt x="646" y="169"/>
                  <a:pt x="646" y="169"/>
                  <a:pt x="646" y="169"/>
                </a:cubicBezTo>
                <a:cubicBezTo>
                  <a:pt x="40" y="169"/>
                  <a:pt x="40" y="169"/>
                  <a:pt x="40" y="169"/>
                </a:cubicBezTo>
                <a:lnTo>
                  <a:pt x="40" y="153"/>
                </a:lnTo>
                <a:close/>
                <a:moveTo>
                  <a:pt x="94" y="183"/>
                </a:moveTo>
                <a:cubicBezTo>
                  <a:pt x="164" y="183"/>
                  <a:pt x="164" y="183"/>
                  <a:pt x="164" y="183"/>
                </a:cubicBezTo>
                <a:cubicBezTo>
                  <a:pt x="164" y="488"/>
                  <a:pt x="164" y="488"/>
                  <a:pt x="164" y="488"/>
                </a:cubicBezTo>
                <a:cubicBezTo>
                  <a:pt x="94" y="488"/>
                  <a:pt x="94" y="488"/>
                  <a:pt x="94" y="488"/>
                </a:cubicBezTo>
                <a:lnTo>
                  <a:pt x="94" y="183"/>
                </a:lnTo>
                <a:close/>
                <a:moveTo>
                  <a:pt x="675" y="568"/>
                </a:moveTo>
                <a:cubicBezTo>
                  <a:pt x="14" y="568"/>
                  <a:pt x="14" y="568"/>
                  <a:pt x="14" y="568"/>
                </a:cubicBezTo>
                <a:cubicBezTo>
                  <a:pt x="14" y="530"/>
                  <a:pt x="14" y="530"/>
                  <a:pt x="14" y="530"/>
                </a:cubicBezTo>
                <a:cubicBezTo>
                  <a:pt x="32" y="530"/>
                  <a:pt x="32" y="530"/>
                  <a:pt x="32" y="530"/>
                </a:cubicBezTo>
                <a:cubicBezTo>
                  <a:pt x="36" y="530"/>
                  <a:pt x="39" y="527"/>
                  <a:pt x="39" y="523"/>
                </a:cubicBezTo>
                <a:cubicBezTo>
                  <a:pt x="39" y="502"/>
                  <a:pt x="39" y="502"/>
                  <a:pt x="39" y="502"/>
                </a:cubicBezTo>
                <a:cubicBezTo>
                  <a:pt x="647" y="502"/>
                  <a:pt x="647" y="502"/>
                  <a:pt x="647" y="502"/>
                </a:cubicBezTo>
                <a:cubicBezTo>
                  <a:pt x="647" y="523"/>
                  <a:pt x="647" y="523"/>
                  <a:pt x="647" y="523"/>
                </a:cubicBezTo>
                <a:cubicBezTo>
                  <a:pt x="647" y="527"/>
                  <a:pt x="650" y="530"/>
                  <a:pt x="654" y="530"/>
                </a:cubicBezTo>
                <a:cubicBezTo>
                  <a:pt x="675" y="530"/>
                  <a:pt x="675" y="530"/>
                  <a:pt x="675" y="530"/>
                </a:cubicBezTo>
                <a:lnTo>
                  <a:pt x="675" y="568"/>
                </a:lnTo>
                <a:close/>
              </a:path>
            </a:pathLst>
          </a:custGeom>
          <a:solidFill>
            <a:srgbClr val="4CC2F1"/>
          </a:solidFill>
          <a:ln w="12700">
            <a:solidFill>
              <a:srgbClr val="ED98AC"/>
            </a:solidFill>
          </a:ln>
        </p:spPr>
        <p:txBody>
          <a:bodyPr vert="horz" wrap="square" lIns="74295" tIns="37148" rIns="74295" bIns="3714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950" b="0" i="0" u="none" strike="noStrike" kern="0" cap="none" spc="0" normalizeH="0" baseline="0" noProof="0">
              <a:ln>
                <a:noFill/>
              </a:ln>
              <a:solidFill>
                <a:srgbClr val="57565A"/>
              </a:solidFill>
              <a:effectLst/>
              <a:uLnTx/>
              <a:uFillTx/>
              <a:latin typeface="Segoe UI Light" panose="020B0502040204020203" pitchFamily="34" charset="0"/>
            </a:endParaRPr>
          </a:p>
        </p:txBody>
      </p:sp>
      <p:sp>
        <p:nvSpPr>
          <p:cNvPr id="22" name="ZoneTexte 21">
            <a:extLst>
              <a:ext uri="{FF2B5EF4-FFF2-40B4-BE49-F238E27FC236}">
                <a16:creationId xmlns:a16="http://schemas.microsoft.com/office/drawing/2014/main" id="{81F7ED9B-6C0B-2243-615F-98321C4DD737}"/>
              </a:ext>
            </a:extLst>
          </p:cNvPr>
          <p:cNvSpPr txBox="1"/>
          <p:nvPr/>
        </p:nvSpPr>
        <p:spPr>
          <a:xfrm>
            <a:off x="1260495" y="5709060"/>
            <a:ext cx="2045826" cy="286425"/>
          </a:xfrm>
          <a:prstGeom prst="rect">
            <a:avLst/>
          </a:prstGeom>
          <a:noFill/>
        </p:spPr>
        <p:txBody>
          <a:bodyPr wrap="square">
            <a:spAutoFit/>
          </a:bodyPr>
          <a:lstStyle/>
          <a:p>
            <a:pPr marL="0" marR="0" lvl="2" indent="0" algn="ctr" defTabSz="1219170" eaLnBrk="1" fontAlgn="auto" latinLnBrk="0" hangingPunct="1">
              <a:lnSpc>
                <a:spcPct val="115000"/>
              </a:lnSpc>
              <a:spcBef>
                <a:spcPts val="0"/>
              </a:spcBef>
              <a:spcAft>
                <a:spcPts val="0"/>
              </a:spcAft>
              <a:buClrTx/>
              <a:buSzTx/>
              <a:buFontTx/>
              <a:buNone/>
              <a:tabLst>
                <a:tab pos="457200" algn="l"/>
              </a:tabLst>
              <a:defRPr/>
            </a:pPr>
            <a:r>
              <a:rPr kumimoji="0" lang="fr-FR" sz="1200" b="0" i="0" u="none" strike="noStrike" kern="0" cap="none" spc="-11" normalizeH="0" baseline="0" noProof="0">
                <a:ln>
                  <a:noFill/>
                </a:ln>
                <a:solidFill>
                  <a:srgbClr val="57565A"/>
                </a:solidFill>
                <a:effectLst/>
                <a:uLnTx/>
                <a:uFillTx/>
                <a:latin typeface="Segoe UI Light" panose="020B0502040204020203" pitchFamily="34" charset="0"/>
                <a:cs typeface="Segoe UI Light" panose="020B0502040204020203" pitchFamily="34" charset="0"/>
              </a:rPr>
              <a:t>CULTURE</a:t>
            </a:r>
          </a:p>
        </p:txBody>
      </p:sp>
      <p:pic>
        <p:nvPicPr>
          <p:cNvPr id="24" name="Graphique 23" descr="Toque d'étudiant contour">
            <a:extLst>
              <a:ext uri="{FF2B5EF4-FFF2-40B4-BE49-F238E27FC236}">
                <a16:creationId xmlns:a16="http://schemas.microsoft.com/office/drawing/2014/main" id="{38071CD5-3FF8-D9A7-C813-6E4B9CD2D6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61830" y="4917060"/>
            <a:ext cx="792000" cy="792000"/>
          </a:xfrm>
          <a:prstGeom prst="rect">
            <a:avLst/>
          </a:prstGeom>
        </p:spPr>
      </p:pic>
      <p:sp>
        <p:nvSpPr>
          <p:cNvPr id="25" name="ZoneTexte 24">
            <a:extLst>
              <a:ext uri="{FF2B5EF4-FFF2-40B4-BE49-F238E27FC236}">
                <a16:creationId xmlns:a16="http://schemas.microsoft.com/office/drawing/2014/main" id="{5E8CE3CD-A782-6E53-18E4-02052E17BFA5}"/>
              </a:ext>
            </a:extLst>
          </p:cNvPr>
          <p:cNvSpPr txBox="1"/>
          <p:nvPr/>
        </p:nvSpPr>
        <p:spPr>
          <a:xfrm>
            <a:off x="3634917" y="5746996"/>
            <a:ext cx="2045826" cy="286425"/>
          </a:xfrm>
          <a:prstGeom prst="rect">
            <a:avLst/>
          </a:prstGeom>
          <a:noFill/>
        </p:spPr>
        <p:txBody>
          <a:bodyPr wrap="square">
            <a:spAutoFit/>
          </a:bodyPr>
          <a:lstStyle/>
          <a:p>
            <a:pPr marL="0" lvl="2" algn="ctr" defTabSz="1219170">
              <a:lnSpc>
                <a:spcPct val="115000"/>
              </a:lnSpc>
              <a:tabLst>
                <a:tab pos="457200" algn="l"/>
              </a:tabLst>
              <a:defRPr/>
            </a:pPr>
            <a:r>
              <a:rPr lang="fr-FR" sz="1200" spc="-11">
                <a:solidFill>
                  <a:srgbClr val="57565A"/>
                </a:solidFill>
                <a:latin typeface="Segoe UI Light" panose="020B0502040204020203" pitchFamily="34" charset="0"/>
                <a:cs typeface="Segoe UI Light" panose="020B0502040204020203" pitchFamily="34" charset="0"/>
              </a:rPr>
              <a:t>ÉDUCATION &amp; INSERTION</a:t>
            </a:r>
          </a:p>
        </p:txBody>
      </p:sp>
      <p:sp>
        <p:nvSpPr>
          <p:cNvPr id="27" name="Freeform 38">
            <a:extLst>
              <a:ext uri="{FF2B5EF4-FFF2-40B4-BE49-F238E27FC236}">
                <a16:creationId xmlns:a16="http://schemas.microsoft.com/office/drawing/2014/main" id="{7BDB252F-96E6-F133-427A-3704F35BCC8D}"/>
              </a:ext>
            </a:extLst>
          </p:cNvPr>
          <p:cNvSpPr>
            <a:spLocks noEditPoints="1"/>
          </p:cNvSpPr>
          <p:nvPr/>
        </p:nvSpPr>
        <p:spPr bwMode="auto">
          <a:xfrm>
            <a:off x="9406673" y="5092765"/>
            <a:ext cx="308975" cy="488750"/>
          </a:xfrm>
          <a:custGeom>
            <a:avLst/>
            <a:gdLst>
              <a:gd name="T0" fmla="*/ 225 w 449"/>
              <a:gd name="T1" fmla="*/ 0 h 710"/>
              <a:gd name="T2" fmla="*/ 0 w 449"/>
              <a:gd name="T3" fmla="*/ 225 h 710"/>
              <a:gd name="T4" fmla="*/ 68 w 449"/>
              <a:gd name="T5" fmla="*/ 395 h 710"/>
              <a:gd name="T6" fmla="*/ 108 w 449"/>
              <a:gd name="T7" fmla="*/ 545 h 710"/>
              <a:gd name="T8" fmla="*/ 108 w 449"/>
              <a:gd name="T9" fmla="*/ 621 h 710"/>
              <a:gd name="T10" fmla="*/ 142 w 449"/>
              <a:gd name="T11" fmla="*/ 655 h 710"/>
              <a:gd name="T12" fmla="*/ 159 w 449"/>
              <a:gd name="T13" fmla="*/ 655 h 710"/>
              <a:gd name="T14" fmla="*/ 225 w 449"/>
              <a:gd name="T15" fmla="*/ 710 h 710"/>
              <a:gd name="T16" fmla="*/ 290 w 449"/>
              <a:gd name="T17" fmla="*/ 655 h 710"/>
              <a:gd name="T18" fmla="*/ 307 w 449"/>
              <a:gd name="T19" fmla="*/ 655 h 710"/>
              <a:gd name="T20" fmla="*/ 341 w 449"/>
              <a:gd name="T21" fmla="*/ 621 h 710"/>
              <a:gd name="T22" fmla="*/ 341 w 449"/>
              <a:gd name="T23" fmla="*/ 545 h 710"/>
              <a:gd name="T24" fmla="*/ 381 w 449"/>
              <a:gd name="T25" fmla="*/ 395 h 710"/>
              <a:gd name="T26" fmla="*/ 449 w 449"/>
              <a:gd name="T27" fmla="*/ 225 h 710"/>
              <a:gd name="T28" fmla="*/ 225 w 449"/>
              <a:gd name="T29" fmla="*/ 0 h 710"/>
              <a:gd name="T30" fmla="*/ 225 w 449"/>
              <a:gd name="T31" fmla="*/ 696 h 710"/>
              <a:gd name="T32" fmla="*/ 173 w 449"/>
              <a:gd name="T33" fmla="*/ 655 h 710"/>
              <a:gd name="T34" fmla="*/ 276 w 449"/>
              <a:gd name="T35" fmla="*/ 655 h 710"/>
              <a:gd name="T36" fmla="*/ 225 w 449"/>
              <a:gd name="T37" fmla="*/ 696 h 710"/>
              <a:gd name="T38" fmla="*/ 307 w 449"/>
              <a:gd name="T39" fmla="*/ 641 h 710"/>
              <a:gd name="T40" fmla="*/ 142 w 449"/>
              <a:gd name="T41" fmla="*/ 641 h 710"/>
              <a:gd name="T42" fmla="*/ 122 w 449"/>
              <a:gd name="T43" fmla="*/ 621 h 710"/>
              <a:gd name="T44" fmla="*/ 122 w 449"/>
              <a:gd name="T45" fmla="*/ 552 h 710"/>
              <a:gd name="T46" fmla="*/ 327 w 449"/>
              <a:gd name="T47" fmla="*/ 552 h 710"/>
              <a:gd name="T48" fmla="*/ 327 w 449"/>
              <a:gd name="T49" fmla="*/ 621 h 710"/>
              <a:gd name="T50" fmla="*/ 307 w 449"/>
              <a:gd name="T51" fmla="*/ 641 h 710"/>
              <a:gd name="T52" fmla="*/ 371 w 449"/>
              <a:gd name="T53" fmla="*/ 385 h 710"/>
              <a:gd name="T54" fmla="*/ 327 w 449"/>
              <a:gd name="T55" fmla="*/ 538 h 710"/>
              <a:gd name="T56" fmla="*/ 230 w 449"/>
              <a:gd name="T57" fmla="*/ 538 h 710"/>
              <a:gd name="T58" fmla="*/ 219 w 449"/>
              <a:gd name="T59" fmla="*/ 459 h 710"/>
              <a:gd name="T60" fmla="*/ 222 w 449"/>
              <a:gd name="T61" fmla="*/ 459 h 710"/>
              <a:gd name="T62" fmla="*/ 325 w 449"/>
              <a:gd name="T63" fmla="*/ 338 h 710"/>
              <a:gd name="T64" fmla="*/ 305 w 449"/>
              <a:gd name="T65" fmla="*/ 269 h 710"/>
              <a:gd name="T66" fmla="*/ 271 w 449"/>
              <a:gd name="T67" fmla="*/ 132 h 710"/>
              <a:gd name="T68" fmla="*/ 268 w 449"/>
              <a:gd name="T69" fmla="*/ 126 h 710"/>
              <a:gd name="T70" fmla="*/ 261 w 449"/>
              <a:gd name="T71" fmla="*/ 126 h 710"/>
              <a:gd name="T72" fmla="*/ 120 w 449"/>
              <a:gd name="T73" fmla="*/ 324 h 710"/>
              <a:gd name="T74" fmla="*/ 141 w 449"/>
              <a:gd name="T75" fmla="*/ 414 h 710"/>
              <a:gd name="T76" fmla="*/ 205 w 449"/>
              <a:gd name="T77" fmla="*/ 457 h 710"/>
              <a:gd name="T78" fmla="*/ 216 w 449"/>
              <a:gd name="T79" fmla="*/ 538 h 710"/>
              <a:gd name="T80" fmla="*/ 122 w 449"/>
              <a:gd name="T81" fmla="*/ 538 h 710"/>
              <a:gd name="T82" fmla="*/ 78 w 449"/>
              <a:gd name="T83" fmla="*/ 385 h 710"/>
              <a:gd name="T84" fmla="*/ 14 w 449"/>
              <a:gd name="T85" fmla="*/ 225 h 710"/>
              <a:gd name="T86" fmla="*/ 225 w 449"/>
              <a:gd name="T87" fmla="*/ 14 h 710"/>
              <a:gd name="T88" fmla="*/ 435 w 449"/>
              <a:gd name="T89" fmla="*/ 225 h 710"/>
              <a:gd name="T90" fmla="*/ 371 w 449"/>
              <a:gd name="T91" fmla="*/ 385 h 710"/>
              <a:gd name="T92" fmla="*/ 231 w 449"/>
              <a:gd name="T93" fmla="*/ 301 h 710"/>
              <a:gd name="T94" fmla="*/ 226 w 449"/>
              <a:gd name="T95" fmla="*/ 292 h 710"/>
              <a:gd name="T96" fmla="*/ 218 w 449"/>
              <a:gd name="T97" fmla="*/ 298 h 710"/>
              <a:gd name="T98" fmla="*/ 205 w 449"/>
              <a:gd name="T99" fmla="*/ 443 h 710"/>
              <a:gd name="T100" fmla="*/ 153 w 449"/>
              <a:gd name="T101" fmla="*/ 406 h 710"/>
              <a:gd name="T102" fmla="*/ 134 w 449"/>
              <a:gd name="T103" fmla="*/ 326 h 710"/>
              <a:gd name="T104" fmla="*/ 257 w 449"/>
              <a:gd name="T105" fmla="*/ 144 h 710"/>
              <a:gd name="T106" fmla="*/ 292 w 449"/>
              <a:gd name="T107" fmla="*/ 274 h 710"/>
              <a:gd name="T108" fmla="*/ 311 w 449"/>
              <a:gd name="T109" fmla="*/ 338 h 710"/>
              <a:gd name="T110" fmla="*/ 222 w 449"/>
              <a:gd name="T111" fmla="*/ 445 h 710"/>
              <a:gd name="T112" fmla="*/ 219 w 449"/>
              <a:gd name="T113" fmla="*/ 445 h 710"/>
              <a:gd name="T114" fmla="*/ 231 w 449"/>
              <a:gd name="T115" fmla="*/ 301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9" h="710">
                <a:moveTo>
                  <a:pt x="225" y="0"/>
                </a:moveTo>
                <a:cubicBezTo>
                  <a:pt x="101" y="0"/>
                  <a:pt x="0" y="101"/>
                  <a:pt x="0" y="225"/>
                </a:cubicBezTo>
                <a:cubicBezTo>
                  <a:pt x="0" y="287"/>
                  <a:pt x="25" y="348"/>
                  <a:pt x="68" y="395"/>
                </a:cubicBezTo>
                <a:cubicBezTo>
                  <a:pt x="80" y="407"/>
                  <a:pt x="108" y="447"/>
                  <a:pt x="108" y="545"/>
                </a:cubicBezTo>
                <a:cubicBezTo>
                  <a:pt x="108" y="621"/>
                  <a:pt x="108" y="621"/>
                  <a:pt x="108" y="621"/>
                </a:cubicBezTo>
                <a:cubicBezTo>
                  <a:pt x="108" y="639"/>
                  <a:pt x="123" y="655"/>
                  <a:pt x="142" y="655"/>
                </a:cubicBezTo>
                <a:cubicBezTo>
                  <a:pt x="159" y="655"/>
                  <a:pt x="159" y="655"/>
                  <a:pt x="159" y="655"/>
                </a:cubicBezTo>
                <a:cubicBezTo>
                  <a:pt x="162" y="686"/>
                  <a:pt x="190" y="710"/>
                  <a:pt x="225" y="710"/>
                </a:cubicBezTo>
                <a:cubicBezTo>
                  <a:pt x="259" y="710"/>
                  <a:pt x="287" y="686"/>
                  <a:pt x="290" y="655"/>
                </a:cubicBezTo>
                <a:cubicBezTo>
                  <a:pt x="307" y="655"/>
                  <a:pt x="307" y="655"/>
                  <a:pt x="307" y="655"/>
                </a:cubicBezTo>
                <a:cubicBezTo>
                  <a:pt x="326" y="655"/>
                  <a:pt x="341" y="639"/>
                  <a:pt x="341" y="621"/>
                </a:cubicBezTo>
                <a:cubicBezTo>
                  <a:pt x="341" y="545"/>
                  <a:pt x="341" y="545"/>
                  <a:pt x="341" y="545"/>
                </a:cubicBezTo>
                <a:cubicBezTo>
                  <a:pt x="341" y="447"/>
                  <a:pt x="369" y="407"/>
                  <a:pt x="381" y="395"/>
                </a:cubicBezTo>
                <a:cubicBezTo>
                  <a:pt x="424" y="348"/>
                  <a:pt x="449" y="287"/>
                  <a:pt x="449" y="225"/>
                </a:cubicBezTo>
                <a:cubicBezTo>
                  <a:pt x="449" y="101"/>
                  <a:pt x="348" y="0"/>
                  <a:pt x="225" y="0"/>
                </a:cubicBezTo>
                <a:close/>
                <a:moveTo>
                  <a:pt x="225" y="696"/>
                </a:moveTo>
                <a:cubicBezTo>
                  <a:pt x="198" y="696"/>
                  <a:pt x="176" y="678"/>
                  <a:pt x="173" y="655"/>
                </a:cubicBezTo>
                <a:cubicBezTo>
                  <a:pt x="276" y="655"/>
                  <a:pt x="276" y="655"/>
                  <a:pt x="276" y="655"/>
                </a:cubicBezTo>
                <a:cubicBezTo>
                  <a:pt x="273" y="678"/>
                  <a:pt x="251" y="696"/>
                  <a:pt x="225" y="696"/>
                </a:cubicBezTo>
                <a:close/>
                <a:moveTo>
                  <a:pt x="307" y="641"/>
                </a:moveTo>
                <a:cubicBezTo>
                  <a:pt x="142" y="641"/>
                  <a:pt x="142" y="641"/>
                  <a:pt x="142" y="641"/>
                </a:cubicBezTo>
                <a:cubicBezTo>
                  <a:pt x="131" y="641"/>
                  <a:pt x="122" y="632"/>
                  <a:pt x="122" y="621"/>
                </a:cubicBezTo>
                <a:cubicBezTo>
                  <a:pt x="122" y="552"/>
                  <a:pt x="122" y="552"/>
                  <a:pt x="122" y="552"/>
                </a:cubicBezTo>
                <a:cubicBezTo>
                  <a:pt x="327" y="552"/>
                  <a:pt x="327" y="552"/>
                  <a:pt x="327" y="552"/>
                </a:cubicBezTo>
                <a:cubicBezTo>
                  <a:pt x="327" y="621"/>
                  <a:pt x="327" y="621"/>
                  <a:pt x="327" y="621"/>
                </a:cubicBezTo>
                <a:cubicBezTo>
                  <a:pt x="327" y="632"/>
                  <a:pt x="318" y="641"/>
                  <a:pt x="307" y="641"/>
                </a:cubicBezTo>
                <a:close/>
                <a:moveTo>
                  <a:pt x="371" y="385"/>
                </a:moveTo>
                <a:cubicBezTo>
                  <a:pt x="355" y="402"/>
                  <a:pt x="329" y="444"/>
                  <a:pt x="327" y="538"/>
                </a:cubicBezTo>
                <a:cubicBezTo>
                  <a:pt x="230" y="538"/>
                  <a:pt x="230" y="538"/>
                  <a:pt x="230" y="538"/>
                </a:cubicBezTo>
                <a:cubicBezTo>
                  <a:pt x="224" y="510"/>
                  <a:pt x="221" y="484"/>
                  <a:pt x="219" y="459"/>
                </a:cubicBezTo>
                <a:cubicBezTo>
                  <a:pt x="220" y="459"/>
                  <a:pt x="221" y="459"/>
                  <a:pt x="222" y="459"/>
                </a:cubicBezTo>
                <a:cubicBezTo>
                  <a:pt x="277" y="459"/>
                  <a:pt x="324" y="404"/>
                  <a:pt x="325" y="338"/>
                </a:cubicBezTo>
                <a:cubicBezTo>
                  <a:pt x="325" y="317"/>
                  <a:pt x="316" y="295"/>
                  <a:pt x="305" y="269"/>
                </a:cubicBezTo>
                <a:cubicBezTo>
                  <a:pt x="290" y="233"/>
                  <a:pt x="271" y="189"/>
                  <a:pt x="271" y="132"/>
                </a:cubicBezTo>
                <a:cubicBezTo>
                  <a:pt x="271" y="130"/>
                  <a:pt x="270" y="127"/>
                  <a:pt x="268" y="126"/>
                </a:cubicBezTo>
                <a:cubicBezTo>
                  <a:pt x="266" y="125"/>
                  <a:pt x="263" y="125"/>
                  <a:pt x="261" y="126"/>
                </a:cubicBezTo>
                <a:cubicBezTo>
                  <a:pt x="197" y="159"/>
                  <a:pt x="127" y="258"/>
                  <a:pt x="120" y="324"/>
                </a:cubicBezTo>
                <a:cubicBezTo>
                  <a:pt x="116" y="357"/>
                  <a:pt x="124" y="389"/>
                  <a:pt x="141" y="414"/>
                </a:cubicBezTo>
                <a:cubicBezTo>
                  <a:pt x="157" y="437"/>
                  <a:pt x="180" y="452"/>
                  <a:pt x="205" y="457"/>
                </a:cubicBezTo>
                <a:cubicBezTo>
                  <a:pt x="207" y="483"/>
                  <a:pt x="210" y="510"/>
                  <a:pt x="216" y="538"/>
                </a:cubicBezTo>
                <a:cubicBezTo>
                  <a:pt x="122" y="538"/>
                  <a:pt x="122" y="538"/>
                  <a:pt x="122" y="538"/>
                </a:cubicBezTo>
                <a:cubicBezTo>
                  <a:pt x="121" y="444"/>
                  <a:pt x="94" y="402"/>
                  <a:pt x="78" y="385"/>
                </a:cubicBezTo>
                <a:cubicBezTo>
                  <a:pt x="37" y="341"/>
                  <a:pt x="14" y="283"/>
                  <a:pt x="14" y="225"/>
                </a:cubicBezTo>
                <a:cubicBezTo>
                  <a:pt x="14" y="109"/>
                  <a:pt x="108" y="14"/>
                  <a:pt x="225" y="14"/>
                </a:cubicBezTo>
                <a:cubicBezTo>
                  <a:pt x="341" y="14"/>
                  <a:pt x="435" y="109"/>
                  <a:pt x="435" y="225"/>
                </a:cubicBezTo>
                <a:cubicBezTo>
                  <a:pt x="435" y="283"/>
                  <a:pt x="412" y="341"/>
                  <a:pt x="371" y="385"/>
                </a:cubicBezTo>
                <a:close/>
                <a:moveTo>
                  <a:pt x="231" y="301"/>
                </a:moveTo>
                <a:cubicBezTo>
                  <a:pt x="232" y="297"/>
                  <a:pt x="230" y="293"/>
                  <a:pt x="226" y="292"/>
                </a:cubicBezTo>
                <a:cubicBezTo>
                  <a:pt x="222" y="292"/>
                  <a:pt x="218" y="294"/>
                  <a:pt x="218" y="298"/>
                </a:cubicBezTo>
                <a:cubicBezTo>
                  <a:pt x="210" y="341"/>
                  <a:pt x="203" y="389"/>
                  <a:pt x="205" y="443"/>
                </a:cubicBezTo>
                <a:cubicBezTo>
                  <a:pt x="184" y="438"/>
                  <a:pt x="166" y="425"/>
                  <a:pt x="153" y="406"/>
                </a:cubicBezTo>
                <a:cubicBezTo>
                  <a:pt x="137" y="384"/>
                  <a:pt x="130" y="355"/>
                  <a:pt x="134" y="326"/>
                </a:cubicBezTo>
                <a:cubicBezTo>
                  <a:pt x="140" y="267"/>
                  <a:pt x="201" y="180"/>
                  <a:pt x="257" y="144"/>
                </a:cubicBezTo>
                <a:cubicBezTo>
                  <a:pt x="260" y="198"/>
                  <a:pt x="277" y="240"/>
                  <a:pt x="292" y="274"/>
                </a:cubicBezTo>
                <a:cubicBezTo>
                  <a:pt x="302" y="299"/>
                  <a:pt x="311" y="320"/>
                  <a:pt x="311" y="338"/>
                </a:cubicBezTo>
                <a:cubicBezTo>
                  <a:pt x="310" y="396"/>
                  <a:pt x="270" y="445"/>
                  <a:pt x="222" y="445"/>
                </a:cubicBezTo>
                <a:cubicBezTo>
                  <a:pt x="221" y="445"/>
                  <a:pt x="220" y="445"/>
                  <a:pt x="219" y="445"/>
                </a:cubicBezTo>
                <a:cubicBezTo>
                  <a:pt x="217" y="391"/>
                  <a:pt x="224" y="343"/>
                  <a:pt x="231" y="301"/>
                </a:cubicBezTo>
                <a:close/>
              </a:path>
            </a:pathLst>
          </a:custGeom>
          <a:solidFill>
            <a:srgbClr val="4CC2F1"/>
          </a:solidFill>
          <a:ln w="12700">
            <a:solidFill>
              <a:srgbClr val="ED98AC"/>
            </a:solidFill>
          </a:ln>
        </p:spPr>
        <p:txBody>
          <a:bodyPr vert="horz" wrap="square" lIns="74295" tIns="37148" rIns="74295" bIns="3714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950" b="0" i="0" u="none" strike="noStrike" kern="0" cap="none" spc="0" normalizeH="0" baseline="0" noProof="0">
              <a:ln>
                <a:noFill/>
              </a:ln>
              <a:solidFill>
                <a:srgbClr val="57565A"/>
              </a:solidFill>
              <a:effectLst/>
              <a:uLnTx/>
              <a:uFillTx/>
              <a:latin typeface="Segoe UI Light" panose="020B0502040204020203" pitchFamily="34" charset="0"/>
            </a:endParaRPr>
          </a:p>
        </p:txBody>
      </p:sp>
      <p:sp>
        <p:nvSpPr>
          <p:cNvPr id="28" name="ZoneTexte 27">
            <a:extLst>
              <a:ext uri="{FF2B5EF4-FFF2-40B4-BE49-F238E27FC236}">
                <a16:creationId xmlns:a16="http://schemas.microsoft.com/office/drawing/2014/main" id="{2FF400E1-2D29-5440-BD07-370BB5B0A850}"/>
              </a:ext>
            </a:extLst>
          </p:cNvPr>
          <p:cNvSpPr txBox="1"/>
          <p:nvPr/>
        </p:nvSpPr>
        <p:spPr>
          <a:xfrm>
            <a:off x="8383760" y="5715410"/>
            <a:ext cx="2045826" cy="286425"/>
          </a:xfrm>
          <a:prstGeom prst="rect">
            <a:avLst/>
          </a:prstGeom>
          <a:noFill/>
        </p:spPr>
        <p:txBody>
          <a:bodyPr wrap="square">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11" normalizeH="0" baseline="0" noProof="0">
                <a:ln>
                  <a:noFill/>
                </a:ln>
                <a:solidFill>
                  <a:srgbClr val="57565A"/>
                </a:solidFill>
                <a:effectLst/>
                <a:uLnTx/>
                <a:uFillTx/>
                <a:latin typeface="Segoe UI Light" panose="020B0502040204020203" pitchFamily="34" charset="0"/>
                <a:cs typeface="Segoe UI Light" panose="020B0502040204020203" pitchFamily="34" charset="0"/>
              </a:rPr>
              <a:t>DÉVELOPPEMENT DURABLE</a:t>
            </a:r>
            <a:endParaRPr kumimoji="0" lang="fr-FR" sz="1200" b="0" i="0" u="none" strike="noStrike" kern="0" cap="none" spc="0" normalizeH="0" baseline="0" noProof="0">
              <a:ln>
                <a:noFill/>
              </a:ln>
              <a:solidFill>
                <a:srgbClr val="57565A"/>
              </a:solidFill>
              <a:effectLst/>
              <a:uLnTx/>
              <a:uFillTx/>
              <a:latin typeface="Open Sans Light"/>
            </a:endParaRPr>
          </a:p>
        </p:txBody>
      </p:sp>
      <p:sp>
        <p:nvSpPr>
          <p:cNvPr id="30" name="ZoneTexte 29">
            <a:extLst>
              <a:ext uri="{FF2B5EF4-FFF2-40B4-BE49-F238E27FC236}">
                <a16:creationId xmlns:a16="http://schemas.microsoft.com/office/drawing/2014/main" id="{DC392EDD-886F-26B4-595C-6FA8BA798F6F}"/>
              </a:ext>
            </a:extLst>
          </p:cNvPr>
          <p:cNvSpPr txBox="1"/>
          <p:nvPr/>
        </p:nvSpPr>
        <p:spPr>
          <a:xfrm>
            <a:off x="6009339" y="5746996"/>
            <a:ext cx="2045826" cy="286425"/>
          </a:xfrm>
          <a:prstGeom prst="rect">
            <a:avLst/>
          </a:prstGeom>
          <a:noFill/>
        </p:spPr>
        <p:txBody>
          <a:bodyPr wrap="square">
            <a:spAutoFit/>
          </a:bodyPr>
          <a:lstStyle/>
          <a:p>
            <a:pPr marL="0" lvl="2" algn="ctr" defTabSz="1219170">
              <a:lnSpc>
                <a:spcPct val="115000"/>
              </a:lnSpc>
              <a:tabLst>
                <a:tab pos="457200" algn="l"/>
              </a:tabLst>
              <a:defRPr/>
            </a:pPr>
            <a:r>
              <a:rPr lang="fr-FR" sz="1200" spc="-11">
                <a:solidFill>
                  <a:srgbClr val="57565A"/>
                </a:solidFill>
                <a:latin typeface="Segoe UI Light" panose="020B0502040204020203" pitchFamily="34" charset="0"/>
                <a:cs typeface="Segoe UI Light" panose="020B0502040204020203" pitchFamily="34" charset="0"/>
              </a:rPr>
              <a:t>SANTÉ &amp; RECHERCHE</a:t>
            </a:r>
          </a:p>
        </p:txBody>
      </p:sp>
      <p:pic>
        <p:nvPicPr>
          <p:cNvPr id="31" name="Graphique 30" descr="Microscope contour">
            <a:extLst>
              <a:ext uri="{FF2B5EF4-FFF2-40B4-BE49-F238E27FC236}">
                <a16:creationId xmlns:a16="http://schemas.microsoft.com/office/drawing/2014/main" id="{87203A81-5C22-AA7A-543E-35BE3EDA15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08252" y="5013140"/>
            <a:ext cx="648000" cy="648000"/>
          </a:xfrm>
          <a:prstGeom prst="rect">
            <a:avLst/>
          </a:prstGeom>
        </p:spPr>
      </p:pic>
    </p:spTree>
    <p:extLst>
      <p:ext uri="{BB962C8B-B14F-4D97-AF65-F5344CB8AC3E}">
        <p14:creationId xmlns:p14="http://schemas.microsoft.com/office/powerpoint/2010/main" val="2245103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13522-AE89-86CC-5508-7C7AC0F7098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92F2426B-90E0-B3C0-0B25-77D5213C45BE}"/>
              </a:ext>
            </a:extLst>
          </p:cNvPr>
          <p:cNvSpPr>
            <a:spLocks noGrp="1"/>
          </p:cNvSpPr>
          <p:nvPr>
            <p:ph type="ctrTitle"/>
          </p:nvPr>
        </p:nvSpPr>
        <p:spPr/>
        <p:txBody>
          <a:bodyPr/>
          <a:lstStyle/>
          <a:p>
            <a:r>
              <a:rPr lang="fr-FR"/>
              <a:t>La Fondation Eurogroup, une réaffirmation de l'engagement sociétal d'Eurogroup Consulting</a:t>
            </a:r>
          </a:p>
        </p:txBody>
      </p:sp>
      <p:sp>
        <p:nvSpPr>
          <p:cNvPr id="4" name="Espace réservé du texte 3">
            <a:extLst>
              <a:ext uri="{FF2B5EF4-FFF2-40B4-BE49-F238E27FC236}">
                <a16:creationId xmlns:a16="http://schemas.microsoft.com/office/drawing/2014/main" id="{16525172-E9D7-223E-4AA0-3D204F212FB2}"/>
              </a:ext>
            </a:extLst>
          </p:cNvPr>
          <p:cNvSpPr>
            <a:spLocks noGrp="1"/>
          </p:cNvSpPr>
          <p:nvPr>
            <p:ph type="body" sz="quarter" idx="13"/>
          </p:nvPr>
        </p:nvSpPr>
        <p:spPr>
          <a:xfrm>
            <a:off x="498475" y="1335869"/>
            <a:ext cx="10995435" cy="1739259"/>
          </a:xfrm>
        </p:spPr>
        <p:txBody>
          <a:bodyPr/>
          <a:lstStyle/>
          <a:p>
            <a:pPr marL="171450" indent="-171450" algn="just">
              <a:lnSpc>
                <a:spcPct val="150000"/>
              </a:lnSpc>
              <a:spcBef>
                <a:spcPts val="1200"/>
              </a:spcBef>
              <a:spcAft>
                <a:spcPts val="1200"/>
              </a:spcAft>
              <a:buFont typeface="Wingdings" panose="05000000000000000000" pitchFamily="2" charset="2"/>
              <a:buChar char="§"/>
            </a:pPr>
            <a:r>
              <a:rPr lang="fr-FR" altLang="fr-FR"/>
              <a:t>Le mécénat de compétences Eurogroup Autrement propose à </a:t>
            </a:r>
            <a:r>
              <a:rPr lang="fr-FR" altLang="fr-FR">
                <a:solidFill>
                  <a:schemeClr val="accent2"/>
                </a:solidFill>
              </a:rPr>
              <a:t>des organismes d’utilité collective forte </a:t>
            </a:r>
            <a:r>
              <a:rPr lang="fr-FR" altLang="fr-FR"/>
              <a:t>de les faire bénéficier de prestations de conseil </a:t>
            </a:r>
            <a:r>
              <a:rPr lang="fr-FR" altLang="fr-FR">
                <a:solidFill>
                  <a:srgbClr val="149ADD"/>
                </a:solidFill>
              </a:rPr>
              <a:t>non facturées</a:t>
            </a:r>
            <a:r>
              <a:rPr lang="fr-FR" altLang="fr-FR"/>
              <a:t>, mettant en œuvre les métiers et compétences d’Eurogroup Consulting : </a:t>
            </a:r>
            <a:r>
              <a:rPr lang="fr-FR" altLang="fr-FR">
                <a:solidFill>
                  <a:srgbClr val="149ADD"/>
                </a:solidFill>
              </a:rPr>
              <a:t>le conseil en stratégie et en organisation.</a:t>
            </a:r>
          </a:p>
          <a:p>
            <a:pPr marL="171450" indent="-171450" algn="just">
              <a:lnSpc>
                <a:spcPct val="150000"/>
              </a:lnSpc>
              <a:spcBef>
                <a:spcPts val="1200"/>
              </a:spcBef>
              <a:spcAft>
                <a:spcPts val="1200"/>
              </a:spcAft>
              <a:buFont typeface="Wingdings" panose="05000000000000000000" pitchFamily="2" charset="2"/>
              <a:buChar char="§"/>
            </a:pPr>
            <a:r>
              <a:rPr lang="fr-FR" altLang="fr-FR"/>
              <a:t>Ce mécénat de compétences s’adapte aux besoins de l’association en prenant la forme : </a:t>
            </a:r>
          </a:p>
        </p:txBody>
      </p:sp>
      <p:pic>
        <p:nvPicPr>
          <p:cNvPr id="2" name="Graphique 1" descr="Vivats avec un remplissage uni">
            <a:extLst>
              <a:ext uri="{FF2B5EF4-FFF2-40B4-BE49-F238E27FC236}">
                <a16:creationId xmlns:a16="http://schemas.microsoft.com/office/drawing/2014/main" id="{1D4AC4DB-98A2-B2B5-B822-BEDCE56ECD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51118" y="3300718"/>
            <a:ext cx="914400" cy="914400"/>
          </a:xfrm>
          <a:prstGeom prst="rect">
            <a:avLst/>
          </a:prstGeom>
        </p:spPr>
      </p:pic>
      <p:sp>
        <p:nvSpPr>
          <p:cNvPr id="5" name="ZoneTexte 4">
            <a:extLst>
              <a:ext uri="{FF2B5EF4-FFF2-40B4-BE49-F238E27FC236}">
                <a16:creationId xmlns:a16="http://schemas.microsoft.com/office/drawing/2014/main" id="{4FB8F657-581C-6EFE-4677-53543F0B9852}"/>
              </a:ext>
            </a:extLst>
          </p:cNvPr>
          <p:cNvSpPr txBox="1"/>
          <p:nvPr/>
        </p:nvSpPr>
        <p:spPr>
          <a:xfrm>
            <a:off x="1802318" y="4168342"/>
            <a:ext cx="2412000" cy="2123658"/>
          </a:xfrm>
          <a:prstGeom prst="rect">
            <a:avLst/>
          </a:prstGeom>
          <a:noFill/>
        </p:spPr>
        <p:txBody>
          <a:bodyPr wrap="square">
            <a:spAutoFit/>
          </a:bodyPr>
          <a:lstStyle>
            <a:defPPr>
              <a:defRPr lang="en-US"/>
            </a:defPPr>
            <a:lvl2pPr marL="176213" lvl="1" algn="just">
              <a:spcBef>
                <a:spcPts val="1200"/>
              </a:spcBef>
              <a:spcAft>
                <a:spcPts val="1200"/>
              </a:spcAft>
              <a:defRPr sz="1400">
                <a:latin typeface="Segoe UI Light" panose="020B0502040204020203" pitchFamily="34" charset="0"/>
                <a:cs typeface="Segoe UI Light" panose="020B0502040204020203" pitchFamily="34" charset="0"/>
              </a:defRPr>
            </a:lvl2pPr>
          </a:lstStyle>
          <a:p>
            <a:pPr marL="176213" marR="0" lvl="1" indent="0" algn="just" defTabSz="1219170" eaLnBrk="1" fontAlgn="auto" latinLnBrk="0" hangingPunct="1">
              <a:lnSpc>
                <a:spcPct val="100000"/>
              </a:lnSpc>
              <a:spcBef>
                <a:spcPts val="1200"/>
              </a:spcBef>
              <a:spcAft>
                <a:spcPts val="1200"/>
              </a:spcAft>
              <a:buClrTx/>
              <a:buSzTx/>
              <a:buFontTx/>
              <a:buNone/>
              <a:tabLst/>
              <a:defRPr/>
            </a:pPr>
            <a:r>
              <a:rPr kumimoji="0" lang="fr-FR" altLang="fr-FR" sz="1400" b="0" i="0" u="none" strike="noStrike" kern="0" cap="none" spc="0" normalizeH="0" baseline="0" noProof="0">
                <a:ln>
                  <a:noFill/>
                </a:ln>
                <a:solidFill>
                  <a:srgbClr val="57565A"/>
                </a:solidFill>
                <a:effectLst/>
                <a:uLnTx/>
                <a:uFillTx/>
                <a:latin typeface="Segoe UI Light" panose="020B0502040204020203" pitchFamily="34" charset="0"/>
                <a:cs typeface="Segoe UI Light" panose="020B0502040204020203" pitchFamily="34" charset="0"/>
              </a:rPr>
              <a:t>D’une intervention pouvant se dérouler sous </a:t>
            </a:r>
            <a:r>
              <a:rPr kumimoji="0" lang="fr-FR" altLang="fr-FR" sz="1400" b="1" i="0" u="none" strike="noStrike" kern="0" cap="none" spc="-11" normalizeH="0" baseline="0" noProof="0">
                <a:ln>
                  <a:noFill/>
                </a:ln>
                <a:solidFill>
                  <a:srgbClr val="149ADD"/>
                </a:solidFill>
                <a:effectLst/>
                <a:uLnTx/>
                <a:uFillTx/>
                <a:latin typeface="Segoe UI Light" panose="020B0502040204020203" pitchFamily="34" charset="0"/>
                <a:cs typeface="Segoe UI Light" panose="020B0502040204020203" pitchFamily="34" charset="0"/>
              </a:rPr>
              <a:t>différentes conditions </a:t>
            </a:r>
            <a:r>
              <a:rPr kumimoji="0" lang="fr-FR" altLang="fr-FR" sz="1400" b="0" i="0" u="none" strike="noStrike" kern="0" cap="none" spc="0" normalizeH="0" baseline="0" noProof="0">
                <a:ln>
                  <a:noFill/>
                </a:ln>
                <a:solidFill>
                  <a:srgbClr val="57565A"/>
                </a:solidFill>
                <a:effectLst/>
                <a:uLnTx/>
                <a:uFillTx/>
                <a:latin typeface="Segoe UI Light" panose="020B0502040204020203" pitchFamily="34" charset="0"/>
                <a:cs typeface="Segoe UI Light" panose="020B0502040204020203" pitchFamily="34" charset="0"/>
              </a:rPr>
              <a:t>(journée d’accompagnement, diagnostic flash, expertise spécifique, mission de conseil classique…)</a:t>
            </a:r>
          </a:p>
          <a:p>
            <a:pPr marL="176213" marR="0" lvl="1" indent="0" algn="just" defTabSz="1219170" eaLnBrk="1" fontAlgn="auto" latinLnBrk="0" hangingPunct="1">
              <a:lnSpc>
                <a:spcPct val="100000"/>
              </a:lnSpc>
              <a:spcBef>
                <a:spcPts val="1200"/>
              </a:spcBef>
              <a:spcAft>
                <a:spcPts val="1200"/>
              </a:spcAft>
              <a:buClrTx/>
              <a:buSzTx/>
              <a:buFontTx/>
              <a:buNone/>
              <a:tabLst/>
              <a:defRPr/>
            </a:pPr>
            <a:endParaRPr kumimoji="0" lang="fr-FR" sz="1400" b="0" i="0" u="none" strike="noStrike" kern="0" cap="none" spc="0" normalizeH="0" baseline="0" noProof="0">
              <a:ln>
                <a:noFill/>
              </a:ln>
              <a:solidFill>
                <a:srgbClr val="57565A"/>
              </a:solidFill>
              <a:effectLst/>
              <a:uLnTx/>
              <a:uFillTx/>
              <a:latin typeface="Segoe UI Light" panose="020B0502040204020203" pitchFamily="34" charset="0"/>
              <a:cs typeface="Segoe UI Light" panose="020B0502040204020203" pitchFamily="34" charset="0"/>
            </a:endParaRPr>
          </a:p>
        </p:txBody>
      </p:sp>
      <p:pic>
        <p:nvPicPr>
          <p:cNvPr id="7" name="Graphique 6" descr="Calendrier journalier avec un remplissage uni">
            <a:extLst>
              <a:ext uri="{FF2B5EF4-FFF2-40B4-BE49-F238E27FC236}">
                <a16:creationId xmlns:a16="http://schemas.microsoft.com/office/drawing/2014/main" id="{C4C08DA0-1D05-78B8-5284-BD833EFDE0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44692" y="3300718"/>
            <a:ext cx="914400" cy="914400"/>
          </a:xfrm>
          <a:prstGeom prst="rect">
            <a:avLst/>
          </a:prstGeom>
        </p:spPr>
      </p:pic>
      <p:sp>
        <p:nvSpPr>
          <p:cNvPr id="8" name="ZoneTexte 7">
            <a:extLst>
              <a:ext uri="{FF2B5EF4-FFF2-40B4-BE49-F238E27FC236}">
                <a16:creationId xmlns:a16="http://schemas.microsoft.com/office/drawing/2014/main" id="{AFB8F752-FC16-91E0-DB19-B062EA675FC9}"/>
              </a:ext>
            </a:extLst>
          </p:cNvPr>
          <p:cNvSpPr txBox="1"/>
          <p:nvPr/>
        </p:nvSpPr>
        <p:spPr>
          <a:xfrm>
            <a:off x="7695892" y="4168342"/>
            <a:ext cx="2412000" cy="523220"/>
          </a:xfrm>
          <a:prstGeom prst="rect">
            <a:avLst/>
          </a:prstGeom>
          <a:noFill/>
        </p:spPr>
        <p:txBody>
          <a:bodyPr wrap="square">
            <a:spAutoFit/>
          </a:bodyPr>
          <a:lstStyle/>
          <a:p>
            <a:pPr marL="176213" lvl="1" algn="just" defTabSz="1219170">
              <a:spcBef>
                <a:spcPts val="1200"/>
              </a:spcBef>
              <a:spcAft>
                <a:spcPts val="1200"/>
              </a:spcAft>
            </a:pPr>
            <a:r>
              <a:rPr lang="fr-FR" altLang="fr-FR" sz="1400">
                <a:solidFill>
                  <a:srgbClr val="57565A"/>
                </a:solidFill>
                <a:latin typeface="Segoe UI Light" panose="020B0502040204020203" pitchFamily="34" charset="0"/>
                <a:cs typeface="Segoe UI Light" panose="020B0502040204020203" pitchFamily="34" charset="0"/>
              </a:rPr>
              <a:t>D’une intervention pouvant durer </a:t>
            </a:r>
            <a:r>
              <a:rPr lang="fr-FR" altLang="fr-FR" sz="1400" b="1" spc="-11">
                <a:solidFill>
                  <a:srgbClr val="149ADD"/>
                </a:solidFill>
                <a:latin typeface="Segoe UI Light" panose="020B0502040204020203" pitchFamily="34" charset="0"/>
                <a:cs typeface="Segoe UI Light" panose="020B0502040204020203" pitchFamily="34" charset="0"/>
              </a:rPr>
              <a:t>jusqu’à 6 mois </a:t>
            </a:r>
            <a:endParaRPr lang="fr-FR" sz="1400">
              <a:solidFill>
                <a:srgbClr val="149ADD"/>
              </a:solidFill>
              <a:latin typeface="Segoe UI Light" panose="020B0502040204020203" pitchFamily="34" charset="0"/>
              <a:cs typeface="Segoe UI Light" panose="020B0502040204020203" pitchFamily="34" charset="0"/>
            </a:endParaRPr>
          </a:p>
        </p:txBody>
      </p:sp>
      <p:pic>
        <p:nvPicPr>
          <p:cNvPr id="9" name="Graphique 8" descr="Groupe d’hommes avec un remplissage uni">
            <a:extLst>
              <a:ext uri="{FF2B5EF4-FFF2-40B4-BE49-F238E27FC236}">
                <a16:creationId xmlns:a16="http://schemas.microsoft.com/office/drawing/2014/main" id="{66FE3A5A-B0A3-694C-8099-FE84EC42AD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44851" y="3350958"/>
            <a:ext cx="789633" cy="789633"/>
          </a:xfrm>
          <a:prstGeom prst="rect">
            <a:avLst/>
          </a:prstGeom>
        </p:spPr>
      </p:pic>
      <p:sp>
        <p:nvSpPr>
          <p:cNvPr id="10" name="ZoneTexte 9">
            <a:extLst>
              <a:ext uri="{FF2B5EF4-FFF2-40B4-BE49-F238E27FC236}">
                <a16:creationId xmlns:a16="http://schemas.microsoft.com/office/drawing/2014/main" id="{796691E9-5AAB-6B94-A70E-33E8BF894C30}"/>
              </a:ext>
            </a:extLst>
          </p:cNvPr>
          <p:cNvSpPr txBox="1"/>
          <p:nvPr/>
        </p:nvSpPr>
        <p:spPr>
          <a:xfrm>
            <a:off x="4833667" y="4168342"/>
            <a:ext cx="2412000" cy="523220"/>
          </a:xfrm>
          <a:prstGeom prst="rect">
            <a:avLst/>
          </a:prstGeom>
          <a:noFill/>
        </p:spPr>
        <p:txBody>
          <a:bodyPr wrap="square">
            <a:spAutoFit/>
          </a:bodyPr>
          <a:lstStyle>
            <a:defPPr>
              <a:defRPr lang="en-US"/>
            </a:defPPr>
            <a:lvl2pPr marL="176213" lvl="1" algn="just">
              <a:spcBef>
                <a:spcPts val="1200"/>
              </a:spcBef>
              <a:spcAft>
                <a:spcPts val="1200"/>
              </a:spcAft>
              <a:defRPr sz="1400">
                <a:latin typeface="Segoe UI Light" panose="020B0502040204020203" pitchFamily="34" charset="0"/>
                <a:cs typeface="Segoe UI Light" panose="020B0502040204020203" pitchFamily="34" charset="0"/>
              </a:defRPr>
            </a:lvl2pPr>
          </a:lstStyle>
          <a:p>
            <a:pPr marL="176213" marR="0" lvl="1" indent="0" algn="just" defTabSz="1219170" eaLnBrk="1" fontAlgn="auto" latinLnBrk="0" hangingPunct="1">
              <a:lnSpc>
                <a:spcPct val="100000"/>
              </a:lnSpc>
              <a:spcBef>
                <a:spcPts val="1200"/>
              </a:spcBef>
              <a:spcAft>
                <a:spcPts val="1200"/>
              </a:spcAft>
              <a:buClrTx/>
              <a:buSzTx/>
              <a:buFontTx/>
              <a:buNone/>
              <a:tabLst/>
              <a:defRPr/>
            </a:pPr>
            <a:r>
              <a:rPr kumimoji="0" lang="fr-FR" altLang="fr-FR" sz="1400" b="0" i="0" u="none" strike="noStrike" kern="0" cap="none" spc="0" normalizeH="0" baseline="0" noProof="0">
                <a:ln>
                  <a:noFill/>
                </a:ln>
                <a:solidFill>
                  <a:srgbClr val="57565A"/>
                </a:solidFill>
                <a:effectLst/>
                <a:uLnTx/>
                <a:uFillTx/>
                <a:latin typeface="Segoe UI Light" panose="020B0502040204020203" pitchFamily="34" charset="0"/>
                <a:cs typeface="Segoe UI Light" panose="020B0502040204020203" pitchFamily="34" charset="0"/>
              </a:rPr>
              <a:t>D’une équipe de </a:t>
            </a:r>
            <a:r>
              <a:rPr kumimoji="0" lang="fr-FR" altLang="fr-FR" sz="1400" b="1" i="0" u="none" strike="noStrike" kern="0" cap="none" spc="0" normalizeH="0" baseline="0" noProof="0">
                <a:ln>
                  <a:noFill/>
                </a:ln>
                <a:solidFill>
                  <a:srgbClr val="149ADD"/>
                </a:solidFill>
                <a:effectLst/>
                <a:uLnTx/>
                <a:uFillTx/>
                <a:latin typeface="Segoe UI Light" panose="020B0502040204020203" pitchFamily="34" charset="0"/>
                <a:cs typeface="Segoe UI Light" panose="020B0502040204020203" pitchFamily="34" charset="0"/>
              </a:rPr>
              <a:t>2 à 4 consultants</a:t>
            </a:r>
            <a:endParaRPr kumimoji="0" lang="fr-FR" sz="1400" b="1" i="0" u="none" strike="noStrike" kern="0" cap="none" spc="0" normalizeH="0" baseline="0" noProof="0">
              <a:ln>
                <a:noFill/>
              </a:ln>
              <a:solidFill>
                <a:srgbClr val="149ADD"/>
              </a:solidFill>
              <a:effectLst/>
              <a:uLnTx/>
              <a:uFillTx/>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103674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EBE98-0181-194C-4213-D1FEB011640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ABCA129E-EE90-8F5D-D4E5-647F83FB28FB}"/>
              </a:ext>
            </a:extLst>
          </p:cNvPr>
          <p:cNvSpPr>
            <a:spLocks noGrp="1"/>
          </p:cNvSpPr>
          <p:nvPr>
            <p:ph type="ctrTitle"/>
          </p:nvPr>
        </p:nvSpPr>
        <p:spPr/>
        <p:txBody>
          <a:bodyPr/>
          <a:lstStyle/>
          <a:p>
            <a:r>
              <a:rPr lang="fr-FR"/>
              <a:t>Exemples de missions Eurogroup Autrement</a:t>
            </a:r>
          </a:p>
        </p:txBody>
      </p:sp>
      <p:sp>
        <p:nvSpPr>
          <p:cNvPr id="38" name="Text Placeholder 38">
            <a:extLst>
              <a:ext uri="{FF2B5EF4-FFF2-40B4-BE49-F238E27FC236}">
                <a16:creationId xmlns:a16="http://schemas.microsoft.com/office/drawing/2014/main" id="{D2FFD1EA-7B4F-D97D-0234-838F1EBCEFED}"/>
              </a:ext>
            </a:extLst>
          </p:cNvPr>
          <p:cNvSpPr txBox="1">
            <a:spLocks/>
          </p:cNvSpPr>
          <p:nvPr/>
        </p:nvSpPr>
        <p:spPr>
          <a:xfrm>
            <a:off x="1814427" y="4900219"/>
            <a:ext cx="3914857" cy="1321159"/>
          </a:xfrm>
          <a:prstGeom prst="rect">
            <a:avLst/>
          </a:prstGeom>
        </p:spPr>
        <p:txBody>
          <a:bodyPr vert="horz" lIns="0" tIns="0" rIns="0" bIns="0" rtlCol="0" anchor="ctr">
            <a:normAutofit/>
          </a:bodyPr>
          <a:lstStyle>
            <a:lvl1pPr marL="0" indent="0" algn="l" defTabSz="990601" rtl="0" eaLnBrk="1" latinLnBrk="0" hangingPunct="1">
              <a:lnSpc>
                <a:spcPct val="80000"/>
              </a:lnSpc>
              <a:spcBef>
                <a:spcPct val="20000"/>
              </a:spcBef>
              <a:buClr>
                <a:schemeClr val="accent1"/>
              </a:buClr>
              <a:buFont typeface="Arial" panose="020B0604020202020204" pitchFamily="34" charset="0"/>
              <a:buNone/>
              <a:defRPr sz="1138" b="0" i="0" kern="800" spc="-11">
                <a:solidFill>
                  <a:schemeClr val="tx1"/>
                </a:solidFill>
                <a:latin typeface="Segoe UI Light" panose="020B0502040204020203" pitchFamily="34" charset="0"/>
                <a:ea typeface="Segoe UI" panose="020B0502040204020203" pitchFamily="34" charset="0"/>
                <a:cs typeface="Segoe UI Light" panose="020B0502040204020203" pitchFamily="34" charset="0"/>
              </a:defRPr>
            </a:lvl1pPr>
            <a:lvl2pPr marL="0" indent="0" algn="l" defTabSz="990601" rtl="0" eaLnBrk="1" latinLnBrk="0" hangingPunct="1">
              <a:lnSpc>
                <a:spcPct val="90000"/>
              </a:lnSpc>
              <a:spcBef>
                <a:spcPts val="0"/>
              </a:spcBef>
              <a:spcAft>
                <a:spcPts val="650"/>
              </a:spcAft>
              <a:buClr>
                <a:schemeClr val="accent1"/>
              </a:buClr>
              <a:buFont typeface="Arial" panose="020B0604020202020204" pitchFamily="34" charset="0"/>
              <a:buNone/>
              <a:defRPr sz="975" b="0" i="1" kern="800">
                <a:solidFill>
                  <a:schemeClr val="tx1"/>
                </a:solidFill>
                <a:latin typeface="Segoe UI Light" panose="020B0502040204020203" pitchFamily="34" charset="0"/>
                <a:ea typeface="+mn-ea"/>
                <a:cs typeface="+mn-cs"/>
              </a:defRPr>
            </a:lvl2pPr>
            <a:lvl3pPr marL="0" indent="0" algn="l" defTabSz="990601" rtl="0" eaLnBrk="1" latinLnBrk="0" hangingPunct="1">
              <a:spcBef>
                <a:spcPct val="20000"/>
              </a:spcBef>
              <a:buClr>
                <a:schemeClr val="accent1"/>
              </a:buClr>
              <a:buFont typeface="Arial" panose="020B0604020202020204" pitchFamily="34" charset="0"/>
              <a:buNone/>
              <a:defRPr sz="975" b="0" i="0" kern="800">
                <a:solidFill>
                  <a:schemeClr val="tx1"/>
                </a:solidFill>
                <a:latin typeface="Segoe UI Light" panose="020B0502040204020203" pitchFamily="34" charset="0"/>
                <a:ea typeface="+mn-ea"/>
                <a:cs typeface="+mn-cs"/>
              </a:defRPr>
            </a:lvl3pPr>
            <a:lvl4pPr marL="417919" indent="-139306"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algn="just" defTabSz="457200" fontAlgn="base">
              <a:spcBef>
                <a:spcPct val="0"/>
              </a:spcBef>
              <a:spcAft>
                <a:spcPct val="0"/>
              </a:spcAft>
              <a:defRPr/>
            </a:pPr>
            <a:r>
              <a:rPr lang="fr-FR" altLang="fr-FR" sz="1100" b="1">
                <a:solidFill>
                  <a:schemeClr val="accent2"/>
                </a:solidFill>
                <a:latin typeface="Segoe UI" panose="020B0502040204020203" pitchFamily="34" charset="0"/>
                <a:cs typeface="Segoe UI" panose="020B0502040204020203" pitchFamily="34" charset="0"/>
              </a:rPr>
              <a:t>Son besoin </a:t>
            </a:r>
            <a:r>
              <a:rPr lang="fr-FR" altLang="fr-FR" sz="1100">
                <a:latin typeface="Segoe UI" panose="020B0502040204020203" pitchFamily="34" charset="0"/>
                <a:cs typeface="Segoe UI" panose="020B0502040204020203" pitchFamily="34" charset="0"/>
              </a:rPr>
              <a:t>: </a:t>
            </a:r>
            <a:r>
              <a:rPr lang="fr-FR" sz="1100">
                <a:latin typeface="Segoe UI" panose="020B0502040204020203" pitchFamily="34" charset="0"/>
                <a:cs typeface="Segoe UI" panose="020B0502040204020203" pitchFamily="34" charset="0"/>
              </a:rPr>
              <a:t>Transformer son modèle pour réussir un passage à l’échelle</a:t>
            </a:r>
          </a:p>
          <a:p>
            <a:pPr algn="just" defTabSz="457200" fontAlgn="base">
              <a:spcBef>
                <a:spcPct val="0"/>
              </a:spcBef>
              <a:spcAft>
                <a:spcPct val="0"/>
              </a:spcAft>
              <a:defRPr/>
            </a:pPr>
            <a:endParaRPr lang="fr-FR" sz="1100">
              <a:latin typeface="Segoe UI" panose="020B0502040204020203" pitchFamily="34" charset="0"/>
              <a:cs typeface="Segoe UI" panose="020B0502040204020203" pitchFamily="34" charset="0"/>
            </a:endParaRPr>
          </a:p>
          <a:p>
            <a:pPr algn="just" defTabSz="457200" fontAlgn="base">
              <a:spcBef>
                <a:spcPct val="0"/>
              </a:spcBef>
              <a:spcAft>
                <a:spcPct val="0"/>
              </a:spcAft>
            </a:pPr>
            <a:r>
              <a:rPr lang="fr-FR" altLang="fr-FR" sz="1100" b="1">
                <a:solidFill>
                  <a:schemeClr val="accent2"/>
                </a:solidFill>
                <a:latin typeface="Segoe UI" panose="020B0502040204020203" pitchFamily="34" charset="0"/>
                <a:cs typeface="Segoe UI" panose="020B0502040204020203" pitchFamily="34" charset="0"/>
              </a:rPr>
              <a:t>Notre action </a:t>
            </a:r>
            <a:r>
              <a:rPr lang="fr-FR" altLang="fr-FR" sz="1100">
                <a:latin typeface="Segoe UI" panose="020B0502040204020203" pitchFamily="34" charset="0"/>
                <a:cs typeface="Segoe UI" panose="020B0502040204020203" pitchFamily="34" charset="0"/>
              </a:rPr>
              <a:t>: Cartographier les besoins territoriaux et les attentes des bénévoles, diagnostic des capacités de l'association (organisation, fonctionnement, gouvernance, etc.), proposition de scenarii d’orientation du projet associatif, déclinaison du projet en une feuille de route associative.</a:t>
            </a:r>
          </a:p>
        </p:txBody>
      </p:sp>
      <p:pic>
        <p:nvPicPr>
          <p:cNvPr id="40" name="Picture 10">
            <a:extLst>
              <a:ext uri="{FF2B5EF4-FFF2-40B4-BE49-F238E27FC236}">
                <a16:creationId xmlns:a16="http://schemas.microsoft.com/office/drawing/2014/main" id="{E2C6A7ED-8F3D-71D4-0F24-C626C776A7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757" y="5395693"/>
            <a:ext cx="751411" cy="330210"/>
          </a:xfrm>
          <a:prstGeom prst="rect">
            <a:avLst/>
          </a:prstGeom>
          <a:noFill/>
          <a:extLst>
            <a:ext uri="{909E8E84-426E-40DD-AFC4-6F175D3DCCD1}">
              <a14:hiddenFill xmlns:a14="http://schemas.microsoft.com/office/drawing/2010/main">
                <a:solidFill>
                  <a:srgbClr val="FFFFFF"/>
                </a:solidFill>
              </a14:hiddenFill>
            </a:ext>
          </a:extLst>
        </p:spPr>
      </p:pic>
      <p:sp>
        <p:nvSpPr>
          <p:cNvPr id="42" name="Text Placeholder 38">
            <a:extLst>
              <a:ext uri="{FF2B5EF4-FFF2-40B4-BE49-F238E27FC236}">
                <a16:creationId xmlns:a16="http://schemas.microsoft.com/office/drawing/2014/main" id="{6BA0EADA-5B38-CCA3-633E-3E30531EF1B1}"/>
              </a:ext>
            </a:extLst>
          </p:cNvPr>
          <p:cNvSpPr txBox="1">
            <a:spLocks/>
          </p:cNvSpPr>
          <p:nvPr/>
        </p:nvSpPr>
        <p:spPr>
          <a:xfrm>
            <a:off x="1814427" y="3007852"/>
            <a:ext cx="3914857" cy="1321159"/>
          </a:xfrm>
          <a:prstGeom prst="rect">
            <a:avLst/>
          </a:prstGeom>
        </p:spPr>
        <p:txBody>
          <a:bodyPr vert="horz" lIns="0" tIns="0" rIns="0" bIns="0" rtlCol="0" anchor="ctr">
            <a:normAutofit lnSpcReduction="10000"/>
          </a:bodyPr>
          <a:lstStyle>
            <a:lvl1pPr marL="0" indent="0" algn="l" defTabSz="990601" rtl="0" eaLnBrk="1" latinLnBrk="0" hangingPunct="1">
              <a:lnSpc>
                <a:spcPct val="80000"/>
              </a:lnSpc>
              <a:spcBef>
                <a:spcPct val="20000"/>
              </a:spcBef>
              <a:buClr>
                <a:schemeClr val="accent1"/>
              </a:buClr>
              <a:buFont typeface="Arial" panose="020B0604020202020204" pitchFamily="34" charset="0"/>
              <a:buNone/>
              <a:defRPr sz="1138" b="0" i="0" kern="800" spc="-11">
                <a:solidFill>
                  <a:schemeClr val="tx1"/>
                </a:solidFill>
                <a:latin typeface="Segoe UI Light" panose="020B0502040204020203" pitchFamily="34" charset="0"/>
                <a:ea typeface="Segoe UI" panose="020B0502040204020203" pitchFamily="34" charset="0"/>
                <a:cs typeface="Segoe UI Light" panose="020B0502040204020203" pitchFamily="34" charset="0"/>
              </a:defRPr>
            </a:lvl1pPr>
            <a:lvl2pPr marL="0" indent="0" algn="l" defTabSz="990601" rtl="0" eaLnBrk="1" latinLnBrk="0" hangingPunct="1">
              <a:lnSpc>
                <a:spcPct val="90000"/>
              </a:lnSpc>
              <a:spcBef>
                <a:spcPts val="0"/>
              </a:spcBef>
              <a:spcAft>
                <a:spcPts val="650"/>
              </a:spcAft>
              <a:buClr>
                <a:schemeClr val="accent1"/>
              </a:buClr>
              <a:buFont typeface="Arial" panose="020B0604020202020204" pitchFamily="34" charset="0"/>
              <a:buNone/>
              <a:defRPr sz="975" b="0" i="1" kern="800">
                <a:solidFill>
                  <a:schemeClr val="tx1"/>
                </a:solidFill>
                <a:latin typeface="Segoe UI Light" panose="020B0502040204020203" pitchFamily="34" charset="0"/>
                <a:ea typeface="+mn-ea"/>
                <a:cs typeface="+mn-cs"/>
              </a:defRPr>
            </a:lvl2pPr>
            <a:lvl3pPr marL="0" indent="0" algn="l" defTabSz="990601" rtl="0" eaLnBrk="1" latinLnBrk="0" hangingPunct="1">
              <a:spcBef>
                <a:spcPct val="20000"/>
              </a:spcBef>
              <a:buClr>
                <a:schemeClr val="accent1"/>
              </a:buClr>
              <a:buFont typeface="Arial" panose="020B0604020202020204" pitchFamily="34" charset="0"/>
              <a:buNone/>
              <a:defRPr sz="975" b="0" i="0" kern="800">
                <a:solidFill>
                  <a:schemeClr val="tx1"/>
                </a:solidFill>
                <a:latin typeface="Segoe UI Light" panose="020B0502040204020203" pitchFamily="34" charset="0"/>
                <a:ea typeface="+mn-ea"/>
                <a:cs typeface="+mn-cs"/>
              </a:defRPr>
            </a:lvl3pPr>
            <a:lvl4pPr marL="417919" indent="-139306"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algn="just" defTabSz="457200" fontAlgn="base">
              <a:spcBef>
                <a:spcPct val="0"/>
              </a:spcBef>
              <a:spcAft>
                <a:spcPct val="0"/>
              </a:spcAft>
            </a:pPr>
            <a:r>
              <a:rPr lang="fr-FR" altLang="fr-FR" b="1">
                <a:solidFill>
                  <a:schemeClr val="accent2"/>
                </a:solidFill>
                <a:latin typeface="Segoe UI" panose="020B0502040204020203" pitchFamily="34" charset="0"/>
                <a:cs typeface="Segoe UI" panose="020B0502040204020203" pitchFamily="34" charset="0"/>
              </a:rPr>
              <a:t>Son besoin </a:t>
            </a:r>
            <a:r>
              <a:rPr lang="fr-FR" altLang="fr-FR">
                <a:latin typeface="Segoe UI" panose="020B0502040204020203" pitchFamily="34" charset="0"/>
                <a:cs typeface="Segoe UI" panose="020B0502040204020203" pitchFamily="34" charset="0"/>
              </a:rPr>
              <a:t>: </a:t>
            </a:r>
            <a:r>
              <a:rPr lang="fr-FR" sz="1100">
                <a:latin typeface="Segoe UI" panose="020B0502040204020203" pitchFamily="34" charset="0"/>
                <a:cs typeface="Segoe UI" panose="020B0502040204020203" pitchFamily="34" charset="0"/>
              </a:rPr>
              <a:t>Redéfinir la stratégie de l’association en concevant une cible organisationnelle adaptée à celle-ci et renforcer le modèle économique de l’association afin de pérenniser son activité</a:t>
            </a:r>
          </a:p>
          <a:p>
            <a:pPr algn="just" defTabSz="457200" fontAlgn="base">
              <a:spcBef>
                <a:spcPct val="0"/>
              </a:spcBef>
              <a:spcAft>
                <a:spcPct val="0"/>
              </a:spcAft>
            </a:pPr>
            <a:endParaRPr lang="fr-FR" sz="1100">
              <a:latin typeface="Segoe UI" panose="020B0502040204020203" pitchFamily="34" charset="0"/>
              <a:cs typeface="Segoe UI" panose="020B0502040204020203" pitchFamily="34" charset="0"/>
            </a:endParaRPr>
          </a:p>
          <a:p>
            <a:pPr algn="just" defTabSz="457200" fontAlgn="base">
              <a:spcBef>
                <a:spcPct val="0"/>
              </a:spcBef>
              <a:spcAft>
                <a:spcPct val="0"/>
              </a:spcAft>
            </a:pPr>
            <a:r>
              <a:rPr lang="fr-FR" altLang="fr-FR" b="1">
                <a:solidFill>
                  <a:schemeClr val="accent2"/>
                </a:solidFill>
                <a:latin typeface="Segoe UI" panose="020B0502040204020203" pitchFamily="34" charset="0"/>
                <a:cs typeface="Segoe UI" panose="020B0502040204020203" pitchFamily="34" charset="0"/>
              </a:rPr>
              <a:t>Notre action </a:t>
            </a:r>
            <a:r>
              <a:rPr lang="fr-FR" altLang="fr-FR">
                <a:latin typeface="Segoe UI" panose="020B0502040204020203" pitchFamily="34" charset="0"/>
                <a:cs typeface="Segoe UI" panose="020B0502040204020203" pitchFamily="34" charset="0"/>
              </a:rPr>
              <a:t>: </a:t>
            </a:r>
            <a:r>
              <a:rPr lang="fr-FR" sz="1100">
                <a:latin typeface="Segoe UI" panose="020B0502040204020203" pitchFamily="34" charset="0"/>
                <a:cs typeface="Segoe UI" panose="020B0502040204020203" pitchFamily="34" charset="0"/>
              </a:rPr>
              <a:t>Diagnostic permettant une compréhension fine de l’association, définition de l’ambition alliant les éléments fondateurs de l’association et une projection dans l’avenir, réalisation d’une feuille de route avec une nouvelle organisation et un nouveau modèle économique</a:t>
            </a:r>
            <a:endParaRPr lang="fr-FR" altLang="fr-FR">
              <a:latin typeface="Segoe UI" panose="020B0502040204020203" pitchFamily="34" charset="0"/>
              <a:cs typeface="Segoe UI" panose="020B0502040204020203" pitchFamily="34" charset="0"/>
            </a:endParaRPr>
          </a:p>
        </p:txBody>
      </p:sp>
      <p:pic>
        <p:nvPicPr>
          <p:cNvPr id="44" name="Image 43">
            <a:extLst>
              <a:ext uri="{FF2B5EF4-FFF2-40B4-BE49-F238E27FC236}">
                <a16:creationId xmlns:a16="http://schemas.microsoft.com/office/drawing/2014/main" id="{926F9A58-34D6-CE2A-E5B4-4362A7E3488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4757" y="3361863"/>
            <a:ext cx="884037" cy="613137"/>
          </a:xfrm>
          <a:prstGeom prst="rect">
            <a:avLst/>
          </a:prstGeom>
        </p:spPr>
      </p:pic>
      <p:sp>
        <p:nvSpPr>
          <p:cNvPr id="46" name="Text Placeholder 38">
            <a:extLst>
              <a:ext uri="{FF2B5EF4-FFF2-40B4-BE49-F238E27FC236}">
                <a16:creationId xmlns:a16="http://schemas.microsoft.com/office/drawing/2014/main" id="{B1858485-1604-F30E-B966-574BBAD71719}"/>
              </a:ext>
            </a:extLst>
          </p:cNvPr>
          <p:cNvSpPr txBox="1">
            <a:spLocks/>
          </p:cNvSpPr>
          <p:nvPr/>
        </p:nvSpPr>
        <p:spPr>
          <a:xfrm>
            <a:off x="7381329" y="4975055"/>
            <a:ext cx="3914857" cy="1171486"/>
          </a:xfrm>
          <a:prstGeom prst="rect">
            <a:avLst/>
          </a:prstGeom>
        </p:spPr>
        <p:txBody>
          <a:bodyPr vert="horz" lIns="0" tIns="0" rIns="0" bIns="0" rtlCol="0" anchor="ctr">
            <a:noAutofit/>
          </a:bodyPr>
          <a:lstStyle>
            <a:lvl1pPr marL="0" indent="0" algn="l" defTabSz="990601" rtl="0" eaLnBrk="1" latinLnBrk="0" hangingPunct="1">
              <a:lnSpc>
                <a:spcPct val="80000"/>
              </a:lnSpc>
              <a:spcBef>
                <a:spcPct val="20000"/>
              </a:spcBef>
              <a:buClr>
                <a:schemeClr val="accent1"/>
              </a:buClr>
              <a:buFont typeface="Arial" panose="020B0604020202020204" pitchFamily="34" charset="0"/>
              <a:buNone/>
              <a:defRPr sz="1138" b="0" i="0" kern="800" spc="-11">
                <a:solidFill>
                  <a:schemeClr val="tx1"/>
                </a:solidFill>
                <a:latin typeface="Segoe UI Light" panose="020B0502040204020203" pitchFamily="34" charset="0"/>
                <a:ea typeface="Segoe UI" panose="020B0502040204020203" pitchFamily="34" charset="0"/>
                <a:cs typeface="Segoe UI Light" panose="020B0502040204020203" pitchFamily="34" charset="0"/>
              </a:defRPr>
            </a:lvl1pPr>
            <a:lvl2pPr marL="0" indent="0" algn="l" defTabSz="990601" rtl="0" eaLnBrk="1" latinLnBrk="0" hangingPunct="1">
              <a:lnSpc>
                <a:spcPct val="90000"/>
              </a:lnSpc>
              <a:spcBef>
                <a:spcPts val="0"/>
              </a:spcBef>
              <a:spcAft>
                <a:spcPts val="650"/>
              </a:spcAft>
              <a:buClr>
                <a:schemeClr val="accent1"/>
              </a:buClr>
              <a:buFont typeface="Arial" panose="020B0604020202020204" pitchFamily="34" charset="0"/>
              <a:buNone/>
              <a:defRPr sz="975" b="0" i="1" kern="800">
                <a:solidFill>
                  <a:schemeClr val="tx1"/>
                </a:solidFill>
                <a:latin typeface="Segoe UI Light" panose="020B0502040204020203" pitchFamily="34" charset="0"/>
                <a:ea typeface="+mn-ea"/>
                <a:cs typeface="+mn-cs"/>
              </a:defRPr>
            </a:lvl2pPr>
            <a:lvl3pPr marL="0" indent="0" algn="l" defTabSz="990601" rtl="0" eaLnBrk="1" latinLnBrk="0" hangingPunct="1">
              <a:spcBef>
                <a:spcPct val="20000"/>
              </a:spcBef>
              <a:buClr>
                <a:schemeClr val="accent1"/>
              </a:buClr>
              <a:buFont typeface="Arial" panose="020B0604020202020204" pitchFamily="34" charset="0"/>
              <a:buNone/>
              <a:defRPr sz="975" b="0" i="0" kern="800">
                <a:solidFill>
                  <a:schemeClr val="tx1"/>
                </a:solidFill>
                <a:latin typeface="Segoe UI Light" panose="020B0502040204020203" pitchFamily="34" charset="0"/>
                <a:ea typeface="+mn-ea"/>
                <a:cs typeface="+mn-cs"/>
              </a:defRPr>
            </a:lvl3pPr>
            <a:lvl4pPr marL="417919" indent="-139306"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algn="just">
              <a:defRPr/>
            </a:pPr>
            <a:r>
              <a:rPr lang="fr-FR" altLang="fr-FR" sz="1100" b="1">
                <a:solidFill>
                  <a:schemeClr val="accent2"/>
                </a:solidFill>
                <a:latin typeface="Segoe UI" panose="020B0502040204020203" pitchFamily="34" charset="0"/>
                <a:cs typeface="Segoe UI" panose="020B0502040204020203" pitchFamily="34" charset="0"/>
              </a:rPr>
              <a:t>Son besoin </a:t>
            </a:r>
            <a:r>
              <a:rPr lang="fr-FR" altLang="fr-FR" sz="1100">
                <a:latin typeface="Segoe UI" panose="020B0502040204020203" pitchFamily="34" charset="0"/>
                <a:cs typeface="Segoe UI" panose="020B0502040204020203" pitchFamily="34" charset="0"/>
              </a:rPr>
              <a:t>: Renforcer la stabilité financière de l’association pour développer son implantation, élargir les bénéficiaires et faire reconnaitre la formation de biographe hospitalier</a:t>
            </a:r>
          </a:p>
          <a:p>
            <a:pPr>
              <a:defRPr/>
            </a:pPr>
            <a:endParaRPr lang="fr-FR" altLang="fr-FR" sz="1100">
              <a:latin typeface="Segoe UI" panose="020B0502040204020203" pitchFamily="34" charset="0"/>
              <a:cs typeface="Segoe UI" panose="020B0502040204020203" pitchFamily="34" charset="0"/>
            </a:endParaRPr>
          </a:p>
          <a:p>
            <a:pPr algn="just" defTabSz="457200" fontAlgn="base">
              <a:spcBef>
                <a:spcPct val="0"/>
              </a:spcBef>
              <a:spcAft>
                <a:spcPct val="0"/>
              </a:spcAft>
            </a:pPr>
            <a:r>
              <a:rPr lang="fr-FR" altLang="fr-FR" sz="1100" b="1">
                <a:solidFill>
                  <a:schemeClr val="accent2"/>
                </a:solidFill>
                <a:latin typeface="Segoe UI" panose="020B0502040204020203" pitchFamily="34" charset="0"/>
                <a:cs typeface="Segoe UI" panose="020B0502040204020203" pitchFamily="34" charset="0"/>
              </a:rPr>
              <a:t>Notre action </a:t>
            </a:r>
            <a:r>
              <a:rPr lang="fr-FR" altLang="fr-FR" sz="1100">
                <a:latin typeface="Segoe UI" panose="020B0502040204020203" pitchFamily="34" charset="0"/>
                <a:cs typeface="Segoe UI" panose="020B0502040204020203" pitchFamily="34" charset="0"/>
              </a:rPr>
              <a:t>: Cadrage du besoin et état des lieux conduisant à la mise à jour du projet associatif. Analyse des scénarii et des leviers de croissance financière permettant des propositions d’orientations et l’établissement d’une feuille de route stratégique pour le renforcement financier de l’association</a:t>
            </a:r>
          </a:p>
        </p:txBody>
      </p:sp>
      <p:pic>
        <p:nvPicPr>
          <p:cNvPr id="48" name="Image 47">
            <a:extLst>
              <a:ext uri="{FF2B5EF4-FFF2-40B4-BE49-F238E27FC236}">
                <a16:creationId xmlns:a16="http://schemas.microsoft.com/office/drawing/2014/main" id="{632C49A6-2DC7-FFB2-E803-24B2E4ACC6B9}"/>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428453" y="5299575"/>
            <a:ext cx="859703" cy="522447"/>
          </a:xfrm>
          <a:prstGeom prst="rect">
            <a:avLst/>
          </a:prstGeom>
        </p:spPr>
      </p:pic>
      <p:sp>
        <p:nvSpPr>
          <p:cNvPr id="50" name="Text Placeholder 38">
            <a:extLst>
              <a:ext uri="{FF2B5EF4-FFF2-40B4-BE49-F238E27FC236}">
                <a16:creationId xmlns:a16="http://schemas.microsoft.com/office/drawing/2014/main" id="{E00F9199-7354-B006-D330-4C1B4749AFDE}"/>
              </a:ext>
            </a:extLst>
          </p:cNvPr>
          <p:cNvSpPr txBox="1">
            <a:spLocks/>
          </p:cNvSpPr>
          <p:nvPr/>
        </p:nvSpPr>
        <p:spPr>
          <a:xfrm>
            <a:off x="7381329" y="3082688"/>
            <a:ext cx="3914857" cy="1171486"/>
          </a:xfrm>
          <a:prstGeom prst="rect">
            <a:avLst/>
          </a:prstGeom>
        </p:spPr>
        <p:txBody>
          <a:bodyPr vert="horz" lIns="0" tIns="0" rIns="0" bIns="0" rtlCol="0" anchor="ctr">
            <a:noAutofit/>
          </a:bodyPr>
          <a:lstStyle>
            <a:lvl1pPr marL="0" indent="0" algn="l" defTabSz="990601" rtl="0" eaLnBrk="1" latinLnBrk="0" hangingPunct="1">
              <a:lnSpc>
                <a:spcPct val="80000"/>
              </a:lnSpc>
              <a:spcBef>
                <a:spcPct val="20000"/>
              </a:spcBef>
              <a:buClr>
                <a:schemeClr val="accent1"/>
              </a:buClr>
              <a:buFont typeface="Arial" panose="020B0604020202020204" pitchFamily="34" charset="0"/>
              <a:buNone/>
              <a:defRPr sz="1138" b="0" i="0" kern="800" spc="-11">
                <a:solidFill>
                  <a:schemeClr val="tx1"/>
                </a:solidFill>
                <a:latin typeface="Segoe UI Light" panose="020B0502040204020203" pitchFamily="34" charset="0"/>
                <a:ea typeface="Segoe UI" panose="020B0502040204020203" pitchFamily="34" charset="0"/>
                <a:cs typeface="Segoe UI Light" panose="020B0502040204020203" pitchFamily="34" charset="0"/>
              </a:defRPr>
            </a:lvl1pPr>
            <a:lvl2pPr marL="0" indent="0" algn="l" defTabSz="990601" rtl="0" eaLnBrk="1" latinLnBrk="0" hangingPunct="1">
              <a:lnSpc>
                <a:spcPct val="90000"/>
              </a:lnSpc>
              <a:spcBef>
                <a:spcPts val="0"/>
              </a:spcBef>
              <a:spcAft>
                <a:spcPts val="650"/>
              </a:spcAft>
              <a:buClr>
                <a:schemeClr val="accent1"/>
              </a:buClr>
              <a:buFont typeface="Arial" panose="020B0604020202020204" pitchFamily="34" charset="0"/>
              <a:buNone/>
              <a:defRPr sz="975" b="0" i="1" kern="800">
                <a:solidFill>
                  <a:schemeClr val="tx1"/>
                </a:solidFill>
                <a:latin typeface="Segoe UI Light" panose="020B0502040204020203" pitchFamily="34" charset="0"/>
                <a:ea typeface="+mn-ea"/>
                <a:cs typeface="+mn-cs"/>
              </a:defRPr>
            </a:lvl2pPr>
            <a:lvl3pPr marL="0" indent="0" algn="l" defTabSz="990601" rtl="0" eaLnBrk="1" latinLnBrk="0" hangingPunct="1">
              <a:spcBef>
                <a:spcPct val="20000"/>
              </a:spcBef>
              <a:buClr>
                <a:schemeClr val="accent1"/>
              </a:buClr>
              <a:buFont typeface="Arial" panose="020B0604020202020204" pitchFamily="34" charset="0"/>
              <a:buNone/>
              <a:defRPr sz="975" b="0" i="0" kern="800">
                <a:solidFill>
                  <a:schemeClr val="tx1"/>
                </a:solidFill>
                <a:latin typeface="Segoe UI Light" panose="020B0502040204020203" pitchFamily="34" charset="0"/>
                <a:ea typeface="+mn-ea"/>
                <a:cs typeface="+mn-cs"/>
              </a:defRPr>
            </a:lvl3pPr>
            <a:lvl4pPr marL="417919" indent="-139306"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algn="just">
              <a:defRPr/>
            </a:pPr>
            <a:r>
              <a:rPr lang="fr-FR" altLang="fr-FR" sz="1100" b="1">
                <a:solidFill>
                  <a:schemeClr val="accent2"/>
                </a:solidFill>
                <a:latin typeface="Segoe UI" panose="020B0502040204020203" pitchFamily="34" charset="0"/>
                <a:cs typeface="Segoe UI" panose="020B0502040204020203" pitchFamily="34" charset="0"/>
              </a:rPr>
              <a:t>Son besoin </a:t>
            </a:r>
            <a:r>
              <a:rPr lang="fr-FR" altLang="fr-FR" sz="1100">
                <a:latin typeface="Segoe UI" panose="020B0502040204020203" pitchFamily="34" charset="0"/>
                <a:cs typeface="Segoe UI" panose="020B0502040204020203" pitchFamily="34" charset="0"/>
              </a:rPr>
              <a:t>: Mettre en place une stratégie de passage à l’échelle nationale et pérenniser le modèle de financement</a:t>
            </a:r>
          </a:p>
          <a:p>
            <a:pPr algn="just">
              <a:defRPr/>
            </a:pPr>
            <a:endParaRPr lang="fr-FR" altLang="fr-FR" sz="1100">
              <a:latin typeface="Segoe UI" panose="020B0502040204020203" pitchFamily="34" charset="0"/>
              <a:cs typeface="Segoe UI" panose="020B0502040204020203" pitchFamily="34" charset="0"/>
            </a:endParaRPr>
          </a:p>
          <a:p>
            <a:pPr algn="just">
              <a:defRPr/>
            </a:pPr>
            <a:r>
              <a:rPr lang="fr-FR" altLang="fr-FR" sz="1100" b="1">
                <a:solidFill>
                  <a:schemeClr val="accent2"/>
                </a:solidFill>
                <a:latin typeface="Segoe UI" panose="020B0502040204020203" pitchFamily="34" charset="0"/>
                <a:cs typeface="Segoe UI" panose="020B0502040204020203" pitchFamily="34" charset="0"/>
              </a:rPr>
              <a:t>Notre action </a:t>
            </a:r>
            <a:r>
              <a:rPr lang="fr-FR" altLang="fr-FR" sz="1100">
                <a:latin typeface="Segoe UI" panose="020B0502040204020203" pitchFamily="34" charset="0"/>
                <a:cs typeface="Segoe UI" panose="020B0502040204020203" pitchFamily="34" charset="0"/>
              </a:rPr>
              <a:t>: Diagnostic de l’organisation et de la stratégie actuelle. Réalisation d’un benchmark sur les modèles économiques et les stratégies de nationalisation des associations. Co-construction d’une stratégie à 1 an, 5 ans et 10 ans du modèle économique et de la feuille de route associée.</a:t>
            </a:r>
          </a:p>
        </p:txBody>
      </p:sp>
      <p:pic>
        <p:nvPicPr>
          <p:cNvPr id="52" name="Image 51">
            <a:extLst>
              <a:ext uri="{FF2B5EF4-FFF2-40B4-BE49-F238E27FC236}">
                <a16:creationId xmlns:a16="http://schemas.microsoft.com/office/drawing/2014/main" id="{43FD2727-884D-6C48-683F-BADF74E6C8CA}"/>
              </a:ext>
            </a:extLst>
          </p:cNvPr>
          <p:cNvPicPr>
            <a:picLocks noChangeAspect="1"/>
          </p:cNvPicPr>
          <p:nvPr/>
        </p:nvPicPr>
        <p:blipFill>
          <a:blip r:embed="rId6"/>
          <a:stretch>
            <a:fillRect/>
          </a:stretch>
        </p:blipFill>
        <p:spPr>
          <a:xfrm>
            <a:off x="6428453" y="3508448"/>
            <a:ext cx="860189" cy="319967"/>
          </a:xfrm>
          <a:prstGeom prst="rect">
            <a:avLst/>
          </a:prstGeom>
        </p:spPr>
      </p:pic>
      <p:pic>
        <p:nvPicPr>
          <p:cNvPr id="54" name="Image 53">
            <a:extLst>
              <a:ext uri="{FF2B5EF4-FFF2-40B4-BE49-F238E27FC236}">
                <a16:creationId xmlns:a16="http://schemas.microsoft.com/office/drawing/2014/main" id="{099D2A42-7537-4FEB-104D-ECDC9D787AD8}"/>
              </a:ext>
            </a:extLst>
          </p:cNvPr>
          <p:cNvPicPr>
            <a:picLocks noChangeAspect="1"/>
          </p:cNvPicPr>
          <p:nvPr/>
        </p:nvPicPr>
        <p:blipFill rotWithShape="1">
          <a:blip r:embed="rId7"/>
          <a:srcRect b="15673"/>
          <a:stretch/>
        </p:blipFill>
        <p:spPr>
          <a:xfrm>
            <a:off x="6553419" y="1382794"/>
            <a:ext cx="798520" cy="839177"/>
          </a:xfrm>
          <a:prstGeom prst="rect">
            <a:avLst/>
          </a:prstGeom>
        </p:spPr>
      </p:pic>
      <p:sp>
        <p:nvSpPr>
          <p:cNvPr id="56" name="Text Placeholder 38">
            <a:extLst>
              <a:ext uri="{FF2B5EF4-FFF2-40B4-BE49-F238E27FC236}">
                <a16:creationId xmlns:a16="http://schemas.microsoft.com/office/drawing/2014/main" id="{C844A3ED-5992-1CD8-CBEF-B1A8F90BBABE}"/>
              </a:ext>
            </a:extLst>
          </p:cNvPr>
          <p:cNvSpPr txBox="1">
            <a:spLocks/>
          </p:cNvSpPr>
          <p:nvPr/>
        </p:nvSpPr>
        <p:spPr>
          <a:xfrm>
            <a:off x="7381329" y="1216639"/>
            <a:ext cx="3914857" cy="1171486"/>
          </a:xfrm>
          <a:prstGeom prst="rect">
            <a:avLst/>
          </a:prstGeom>
        </p:spPr>
        <p:txBody>
          <a:bodyPr vert="horz" lIns="0" tIns="0" rIns="0" bIns="0" rtlCol="0" anchor="ctr">
            <a:noAutofit/>
          </a:bodyPr>
          <a:lstStyle>
            <a:lvl1pPr marL="0" indent="0" algn="l" defTabSz="990601" rtl="0" eaLnBrk="1" latinLnBrk="0" hangingPunct="1">
              <a:lnSpc>
                <a:spcPct val="80000"/>
              </a:lnSpc>
              <a:spcBef>
                <a:spcPct val="20000"/>
              </a:spcBef>
              <a:buClr>
                <a:schemeClr val="accent1"/>
              </a:buClr>
              <a:buFont typeface="Arial" panose="020B0604020202020204" pitchFamily="34" charset="0"/>
              <a:buNone/>
              <a:defRPr sz="1138" b="0" i="0" kern="800" spc="-11">
                <a:solidFill>
                  <a:schemeClr val="tx1"/>
                </a:solidFill>
                <a:latin typeface="Segoe UI Light" panose="020B0502040204020203" pitchFamily="34" charset="0"/>
                <a:ea typeface="Segoe UI" panose="020B0502040204020203" pitchFamily="34" charset="0"/>
                <a:cs typeface="Segoe UI Light" panose="020B0502040204020203" pitchFamily="34" charset="0"/>
              </a:defRPr>
            </a:lvl1pPr>
            <a:lvl2pPr marL="0" indent="0" algn="l" defTabSz="990601" rtl="0" eaLnBrk="1" latinLnBrk="0" hangingPunct="1">
              <a:lnSpc>
                <a:spcPct val="90000"/>
              </a:lnSpc>
              <a:spcBef>
                <a:spcPts val="0"/>
              </a:spcBef>
              <a:spcAft>
                <a:spcPts val="650"/>
              </a:spcAft>
              <a:buClr>
                <a:schemeClr val="accent1"/>
              </a:buClr>
              <a:buFont typeface="Arial" panose="020B0604020202020204" pitchFamily="34" charset="0"/>
              <a:buNone/>
              <a:defRPr sz="975" b="0" i="1" kern="800">
                <a:solidFill>
                  <a:schemeClr val="tx1"/>
                </a:solidFill>
                <a:latin typeface="Segoe UI Light" panose="020B0502040204020203" pitchFamily="34" charset="0"/>
                <a:ea typeface="+mn-ea"/>
                <a:cs typeface="+mn-cs"/>
              </a:defRPr>
            </a:lvl2pPr>
            <a:lvl3pPr marL="0" indent="0" algn="l" defTabSz="990601" rtl="0" eaLnBrk="1" latinLnBrk="0" hangingPunct="1">
              <a:spcBef>
                <a:spcPct val="20000"/>
              </a:spcBef>
              <a:buClr>
                <a:schemeClr val="accent1"/>
              </a:buClr>
              <a:buFont typeface="Arial" panose="020B0604020202020204" pitchFamily="34" charset="0"/>
              <a:buNone/>
              <a:defRPr sz="975" b="0" i="0" kern="800">
                <a:solidFill>
                  <a:schemeClr val="tx1"/>
                </a:solidFill>
                <a:latin typeface="Segoe UI Light" panose="020B0502040204020203" pitchFamily="34" charset="0"/>
                <a:ea typeface="+mn-ea"/>
                <a:cs typeface="+mn-cs"/>
              </a:defRPr>
            </a:lvl3pPr>
            <a:lvl4pPr marL="417919" indent="-139306"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algn="just">
              <a:defRPr/>
            </a:pPr>
            <a:r>
              <a:rPr lang="fr-FR" altLang="fr-FR" sz="1100" b="1">
                <a:solidFill>
                  <a:schemeClr val="accent2"/>
                </a:solidFill>
                <a:latin typeface="Segoe UI" panose="020B0502040204020203" pitchFamily="34" charset="0"/>
                <a:cs typeface="Segoe UI" panose="020B0502040204020203" pitchFamily="34" charset="0"/>
              </a:rPr>
              <a:t>Son besoin : </a:t>
            </a:r>
            <a:r>
              <a:rPr lang="fr-FR" altLang="fr-FR" sz="1100">
                <a:latin typeface="Segoe UI" panose="020B0502040204020203" pitchFamily="34" charset="0"/>
                <a:cs typeface="Segoe UI" panose="020B0502040204020203" pitchFamily="34" charset="0"/>
              </a:rPr>
              <a:t>Revoir ses modes de fonctionnement internes et l’articulation avec son réseau afin d’assurer sa pérennité</a:t>
            </a:r>
          </a:p>
          <a:p>
            <a:pPr algn="just">
              <a:defRPr/>
            </a:pPr>
            <a:endParaRPr lang="fr-FR" altLang="fr-FR" sz="1100">
              <a:latin typeface="Segoe UI" panose="020B0502040204020203" pitchFamily="34" charset="0"/>
              <a:cs typeface="Segoe UI" panose="020B0502040204020203" pitchFamily="34" charset="0"/>
            </a:endParaRPr>
          </a:p>
          <a:p>
            <a:pPr algn="just">
              <a:defRPr/>
            </a:pPr>
            <a:r>
              <a:rPr lang="fr-FR" altLang="fr-FR" sz="1100" b="1">
                <a:solidFill>
                  <a:schemeClr val="accent2"/>
                </a:solidFill>
                <a:latin typeface="Segoe UI" panose="020B0502040204020203" pitchFamily="34" charset="0"/>
                <a:cs typeface="Segoe UI" panose="020B0502040204020203" pitchFamily="34" charset="0"/>
              </a:rPr>
              <a:t>Notre action </a:t>
            </a:r>
            <a:r>
              <a:rPr lang="fr-FR" altLang="fr-FR" sz="1100">
                <a:latin typeface="Segoe UI" panose="020B0502040204020203" pitchFamily="34" charset="0"/>
                <a:cs typeface="Segoe UI" panose="020B0502040204020203" pitchFamily="34" charset="0"/>
              </a:rPr>
              <a:t>: Diagnostic organisationnel, proposition d’une nouvelle gouvernance et plan de conduite du changement associé</a:t>
            </a:r>
          </a:p>
        </p:txBody>
      </p:sp>
      <p:sp>
        <p:nvSpPr>
          <p:cNvPr id="58" name="Text Placeholder 38">
            <a:extLst>
              <a:ext uri="{FF2B5EF4-FFF2-40B4-BE49-F238E27FC236}">
                <a16:creationId xmlns:a16="http://schemas.microsoft.com/office/drawing/2014/main" id="{59E10B79-B9FD-3CB3-B32A-389FCE0164A3}"/>
              </a:ext>
            </a:extLst>
          </p:cNvPr>
          <p:cNvSpPr txBox="1">
            <a:spLocks/>
          </p:cNvSpPr>
          <p:nvPr/>
        </p:nvSpPr>
        <p:spPr>
          <a:xfrm>
            <a:off x="1814427" y="1216639"/>
            <a:ext cx="3914857" cy="1171486"/>
          </a:xfrm>
          <a:prstGeom prst="rect">
            <a:avLst/>
          </a:prstGeom>
        </p:spPr>
        <p:txBody>
          <a:bodyPr vert="horz" lIns="0" tIns="0" rIns="0" bIns="0" rtlCol="0" anchor="ctr">
            <a:noAutofit/>
          </a:bodyPr>
          <a:lstStyle>
            <a:lvl1pPr marL="0" indent="0" algn="l" defTabSz="990601" rtl="0" eaLnBrk="1" latinLnBrk="0" hangingPunct="1">
              <a:lnSpc>
                <a:spcPct val="80000"/>
              </a:lnSpc>
              <a:spcBef>
                <a:spcPct val="20000"/>
              </a:spcBef>
              <a:buClr>
                <a:schemeClr val="accent1"/>
              </a:buClr>
              <a:buFont typeface="Arial" panose="020B0604020202020204" pitchFamily="34" charset="0"/>
              <a:buNone/>
              <a:defRPr sz="1138" b="0" i="0" kern="800" spc="-11">
                <a:solidFill>
                  <a:schemeClr val="tx1"/>
                </a:solidFill>
                <a:latin typeface="Segoe UI Light" panose="020B0502040204020203" pitchFamily="34" charset="0"/>
                <a:ea typeface="Segoe UI" panose="020B0502040204020203" pitchFamily="34" charset="0"/>
                <a:cs typeface="Segoe UI Light" panose="020B0502040204020203" pitchFamily="34" charset="0"/>
              </a:defRPr>
            </a:lvl1pPr>
            <a:lvl2pPr marL="0" indent="0" algn="l" defTabSz="990601" rtl="0" eaLnBrk="1" latinLnBrk="0" hangingPunct="1">
              <a:lnSpc>
                <a:spcPct val="90000"/>
              </a:lnSpc>
              <a:spcBef>
                <a:spcPts val="0"/>
              </a:spcBef>
              <a:spcAft>
                <a:spcPts val="650"/>
              </a:spcAft>
              <a:buClr>
                <a:schemeClr val="accent1"/>
              </a:buClr>
              <a:buFont typeface="Arial" panose="020B0604020202020204" pitchFamily="34" charset="0"/>
              <a:buNone/>
              <a:defRPr sz="975" b="0" i="1" kern="800">
                <a:solidFill>
                  <a:schemeClr val="tx1"/>
                </a:solidFill>
                <a:latin typeface="Segoe UI Light" panose="020B0502040204020203" pitchFamily="34" charset="0"/>
                <a:ea typeface="+mn-ea"/>
                <a:cs typeface="+mn-cs"/>
              </a:defRPr>
            </a:lvl2pPr>
            <a:lvl3pPr marL="0" indent="0" algn="l" defTabSz="990601" rtl="0" eaLnBrk="1" latinLnBrk="0" hangingPunct="1">
              <a:spcBef>
                <a:spcPct val="20000"/>
              </a:spcBef>
              <a:buClr>
                <a:schemeClr val="accent1"/>
              </a:buClr>
              <a:buFont typeface="Arial" panose="020B0604020202020204" pitchFamily="34" charset="0"/>
              <a:buNone/>
              <a:defRPr sz="975" b="0" i="0" kern="800">
                <a:solidFill>
                  <a:schemeClr val="tx1"/>
                </a:solidFill>
                <a:latin typeface="Segoe UI Light" panose="020B0502040204020203" pitchFamily="34" charset="0"/>
                <a:ea typeface="+mn-ea"/>
                <a:cs typeface="+mn-cs"/>
              </a:defRPr>
            </a:lvl3pPr>
            <a:lvl4pPr marL="417919" indent="-139306"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4pPr>
            <a:lvl5pPr marL="930408" indent="-185738" algn="l" defTabSz="990601" rtl="0" eaLnBrk="1" latinLnBrk="0" hangingPunct="1">
              <a:spcBef>
                <a:spcPct val="20000"/>
              </a:spcBef>
              <a:buClr>
                <a:schemeClr val="accent1"/>
              </a:buClr>
              <a:buFont typeface="Arial" panose="020B0604020202020204" pitchFamily="34" charset="0"/>
              <a:buChar char="»"/>
              <a:defRPr sz="975" b="0" i="0" kern="800">
                <a:solidFill>
                  <a:schemeClr val="tx1"/>
                </a:solidFill>
                <a:latin typeface="Segoe UI Light" panose="020B0502040204020203" pitchFamily="34" charset="0"/>
                <a:ea typeface="+mn-ea"/>
                <a:cs typeface="+mn-cs"/>
              </a:defRPr>
            </a:lvl5pPr>
            <a:lvl6pPr marL="27241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6pPr>
            <a:lvl7pPr marL="3219451"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7pPr>
            <a:lvl8pPr marL="3714750"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8pPr>
            <a:lvl9pPr marL="4210049" indent="-247650" algn="l" defTabSz="990601" rtl="0" eaLnBrk="1" latinLnBrk="0" hangingPunct="1">
              <a:spcBef>
                <a:spcPct val="20000"/>
              </a:spcBef>
              <a:buFont typeface="Arial" panose="020B0604020202020204" pitchFamily="34" charset="0"/>
              <a:buChar char="•"/>
              <a:defRPr sz="2167" kern="1200">
                <a:solidFill>
                  <a:schemeClr val="tx1"/>
                </a:solidFill>
                <a:latin typeface="+mn-lt"/>
                <a:ea typeface="+mn-ea"/>
                <a:cs typeface="+mn-cs"/>
              </a:defRPr>
            </a:lvl9pPr>
          </a:lstStyle>
          <a:p>
            <a:pPr algn="just">
              <a:defRPr/>
            </a:pPr>
            <a:r>
              <a:rPr lang="fr-FR" altLang="fr-FR" sz="1100" b="1">
                <a:solidFill>
                  <a:schemeClr val="accent2"/>
                </a:solidFill>
                <a:latin typeface="Segoe UI" panose="020B0502040204020203" pitchFamily="34" charset="0"/>
                <a:cs typeface="Segoe UI" panose="020B0502040204020203" pitchFamily="34" charset="0"/>
              </a:rPr>
              <a:t>Son besoin : </a:t>
            </a:r>
            <a:r>
              <a:rPr lang="fr-FR" altLang="fr-FR" sz="1100">
                <a:latin typeface="Segoe UI" panose="020B0502040204020203" pitchFamily="34" charset="0"/>
                <a:cs typeface="Segoe UI" panose="020B0502040204020203" pitchFamily="34" charset="0"/>
              </a:rPr>
              <a:t>Définir une stratégie d’essaimage pérenne</a:t>
            </a:r>
          </a:p>
          <a:p>
            <a:pPr algn="just">
              <a:defRPr/>
            </a:pPr>
            <a:r>
              <a:rPr lang="fr-FR" altLang="fr-FR" sz="1100" b="1">
                <a:solidFill>
                  <a:schemeClr val="accent2"/>
                </a:solidFill>
                <a:latin typeface="Segoe UI" panose="020B0502040204020203" pitchFamily="34" charset="0"/>
                <a:cs typeface="Segoe UI" panose="020B0502040204020203" pitchFamily="34" charset="0"/>
              </a:rPr>
              <a:t>Notre action </a:t>
            </a:r>
            <a:r>
              <a:rPr lang="fr-FR" altLang="fr-FR" sz="1100">
                <a:latin typeface="Segoe UI" panose="020B0502040204020203" pitchFamily="34" charset="0"/>
                <a:cs typeface="Segoe UI" panose="020B0502040204020203" pitchFamily="34" charset="0"/>
              </a:rPr>
              <a:t>: </a:t>
            </a:r>
            <a:r>
              <a:rPr lang="fr-FR" sz="1100">
                <a:latin typeface="Segoe UI" panose="020B0502040204020203" pitchFamily="34" charset="0"/>
                <a:cs typeface="Segoe UI" panose="020B0502040204020203" pitchFamily="34" charset="0"/>
              </a:rPr>
              <a:t>Diagnostic permettant une compréhension fine de l’association, définition de l’ambition, réalisation d’une feuille de route avec une nouvelle organisation et un nouveau modèle économique</a:t>
            </a:r>
            <a:endParaRPr lang="fr-FR" altLang="fr-FR" sz="1100">
              <a:latin typeface="Segoe UI" panose="020B0502040204020203" pitchFamily="34" charset="0"/>
              <a:cs typeface="Segoe UI" panose="020B0502040204020203" pitchFamily="34" charset="0"/>
            </a:endParaRPr>
          </a:p>
        </p:txBody>
      </p:sp>
      <p:pic>
        <p:nvPicPr>
          <p:cNvPr id="60" name="Image 59">
            <a:extLst>
              <a:ext uri="{FF2B5EF4-FFF2-40B4-BE49-F238E27FC236}">
                <a16:creationId xmlns:a16="http://schemas.microsoft.com/office/drawing/2014/main" id="{BE80ECBB-C38D-F03B-C9BE-934B706B0067}"/>
              </a:ext>
            </a:extLst>
          </p:cNvPr>
          <p:cNvPicPr>
            <a:picLocks noChangeAspect="1"/>
          </p:cNvPicPr>
          <p:nvPr/>
        </p:nvPicPr>
        <p:blipFill>
          <a:blip r:embed="rId8"/>
          <a:stretch>
            <a:fillRect/>
          </a:stretch>
        </p:blipFill>
        <p:spPr>
          <a:xfrm>
            <a:off x="849873" y="1511075"/>
            <a:ext cx="875514" cy="582615"/>
          </a:xfrm>
          <a:prstGeom prst="rect">
            <a:avLst/>
          </a:prstGeom>
        </p:spPr>
      </p:pic>
    </p:spTree>
    <p:extLst>
      <p:ext uri="{BB962C8B-B14F-4D97-AF65-F5344CB8AC3E}">
        <p14:creationId xmlns:p14="http://schemas.microsoft.com/office/powerpoint/2010/main" val="3521908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D6FE3-003A-F798-FBF6-C72C2FFA3DC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59DADA27-6474-DBFB-7555-5C81FB99504D}"/>
              </a:ext>
            </a:extLst>
          </p:cNvPr>
          <p:cNvSpPr>
            <a:spLocks noGrp="1"/>
          </p:cNvSpPr>
          <p:nvPr>
            <p:ph type="ctrTitle"/>
          </p:nvPr>
        </p:nvSpPr>
        <p:spPr/>
        <p:txBody>
          <a:bodyPr/>
          <a:lstStyle/>
          <a:p>
            <a:r>
              <a:rPr lang="fr-FR"/>
              <a:t>Le déroulement d’une candidature puis d’une intervention</a:t>
            </a:r>
          </a:p>
        </p:txBody>
      </p:sp>
      <p:sp>
        <p:nvSpPr>
          <p:cNvPr id="2" name="Flèche droite 3">
            <a:extLst>
              <a:ext uri="{FF2B5EF4-FFF2-40B4-BE49-F238E27FC236}">
                <a16:creationId xmlns:a16="http://schemas.microsoft.com/office/drawing/2014/main" id="{09E9A1C4-EB2D-F062-889D-E0004F25BF56}"/>
              </a:ext>
            </a:extLst>
          </p:cNvPr>
          <p:cNvSpPr>
            <a:spLocks noChangeArrowheads="1"/>
          </p:cNvSpPr>
          <p:nvPr/>
        </p:nvSpPr>
        <p:spPr bwMode="auto">
          <a:xfrm>
            <a:off x="1643874" y="1494373"/>
            <a:ext cx="9442399" cy="346635"/>
          </a:xfrm>
          <a:prstGeom prst="rightArrow">
            <a:avLst>
              <a:gd name="adj1" fmla="val 98815"/>
              <a:gd name="adj2" fmla="val 50049"/>
            </a:avLst>
          </a:prstGeom>
          <a:solidFill>
            <a:srgbClr val="ED98AC"/>
          </a:solidFill>
          <a:ln>
            <a:noFill/>
          </a:ln>
        </p:spPr>
        <p:txBody>
          <a:bodyPr anchor="ctr"/>
          <a:lstStyle>
            <a:lvl1pPr eaLnBrk="0" hangingPunct="0">
              <a:spcBef>
                <a:spcPct val="20000"/>
              </a:spcBef>
              <a:buClr>
                <a:srgbClr val="4C216B"/>
              </a:buClr>
              <a:buSzPct val="120000"/>
              <a:buFont typeface="Lucida Grande"/>
              <a:buChar char="-"/>
              <a:defRPr sz="1600">
                <a:solidFill>
                  <a:srgbClr val="4C216B"/>
                </a:solidFill>
                <a:latin typeface="Calibri" pitchFamily="34" charset="0"/>
                <a:ea typeface="MS PGothic" pitchFamily="34" charset="-128"/>
                <a:cs typeface="Arial" pitchFamily="34" charset="0"/>
              </a:defRPr>
            </a:lvl1pPr>
            <a:lvl2pPr marL="742950" indent="-285750" eaLnBrk="0" hangingPunct="0">
              <a:spcBef>
                <a:spcPct val="20000"/>
              </a:spcBef>
              <a:buClr>
                <a:srgbClr val="900A31"/>
              </a:buClr>
              <a:buSzPct val="120000"/>
              <a:buFont typeface="Lucida Grande"/>
              <a:buChar char="-"/>
              <a:defRPr sz="1400">
                <a:solidFill>
                  <a:srgbClr val="554B45"/>
                </a:solidFill>
                <a:latin typeface="Calibri" pitchFamily="34" charset="0"/>
                <a:ea typeface="MS PGothic" pitchFamily="34" charset="-128"/>
                <a:cs typeface="Arial" pitchFamily="34" charset="0"/>
              </a:defRPr>
            </a:lvl2pPr>
            <a:lvl3pPr marL="1143000" indent="-228600" eaLnBrk="0" hangingPunct="0">
              <a:spcBef>
                <a:spcPct val="20000"/>
              </a:spcBef>
              <a:buClr>
                <a:srgbClr val="900A31"/>
              </a:buClr>
              <a:buSzPct val="120000"/>
              <a:buFont typeface="Lucida Grande"/>
              <a:buChar char="-"/>
              <a:defRPr sz="1200">
                <a:solidFill>
                  <a:srgbClr val="554B45"/>
                </a:solidFill>
                <a:latin typeface="Calibri" pitchFamily="34" charset="0"/>
                <a:ea typeface="MS PGothic" pitchFamily="34" charset="-128"/>
                <a:cs typeface="Arial" pitchFamily="34" charset="0"/>
              </a:defRPr>
            </a:lvl3pPr>
            <a:lvl4pPr marL="16002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4pPr>
            <a:lvl5pPr marL="20574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5pPr>
            <a:lvl6pPr marL="25146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6pPr>
            <a:lvl7pPr marL="29718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7pPr>
            <a:lvl8pPr marL="34290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8pPr>
            <a:lvl9pPr marL="38862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9pPr>
          </a:lstStyle>
          <a:p>
            <a:pPr algn="ctr" eaLnBrk="1" hangingPunct="1">
              <a:spcBef>
                <a:spcPct val="0"/>
              </a:spcBef>
              <a:buClrTx/>
              <a:buSzTx/>
              <a:buFontTx/>
              <a:buNone/>
              <a:defRPr/>
            </a:pPr>
            <a:endParaRPr lang="fr-FR" altLang="fr-FR" kern="0">
              <a:solidFill>
                <a:srgbClr val="000000"/>
              </a:solidFill>
              <a:latin typeface="+mn-lt"/>
              <a:cs typeface="Segoe UI Light" panose="020B0502040204020203" pitchFamily="34" charset="0"/>
            </a:endParaRPr>
          </a:p>
        </p:txBody>
      </p:sp>
      <p:cxnSp>
        <p:nvCxnSpPr>
          <p:cNvPr id="4" name="Connecteur droit avec flèche 27">
            <a:extLst>
              <a:ext uri="{FF2B5EF4-FFF2-40B4-BE49-F238E27FC236}">
                <a16:creationId xmlns:a16="http://schemas.microsoft.com/office/drawing/2014/main" id="{011C8A33-D5EB-42D7-69D9-1C016E736C49}"/>
              </a:ext>
            </a:extLst>
          </p:cNvPr>
          <p:cNvCxnSpPr>
            <a:cxnSpLocks noChangeShapeType="1"/>
          </p:cNvCxnSpPr>
          <p:nvPr/>
        </p:nvCxnSpPr>
        <p:spPr bwMode="auto">
          <a:xfrm rot="16200000" flipH="1">
            <a:off x="1021576" y="2642138"/>
            <a:ext cx="1501775" cy="0"/>
          </a:xfrm>
          <a:prstGeom prst="straightConnector1">
            <a:avLst/>
          </a:prstGeom>
          <a:noFill/>
          <a:ln w="12700" algn="ctr">
            <a:solidFill>
              <a:srgbClr val="000000"/>
            </a:solidFill>
            <a:round/>
            <a:headEnd type="diamond" w="sm" len="sm"/>
            <a:tailEnd type="stealth" w="med" len="med"/>
          </a:ln>
          <a:extLst>
            <a:ext uri="{909E8E84-426E-40DD-AFC4-6F175D3DCCD1}">
              <a14:hiddenFill xmlns:a14="http://schemas.microsoft.com/office/drawing/2010/main">
                <a:noFill/>
              </a14:hiddenFill>
            </a:ext>
          </a:extLst>
        </p:spPr>
      </p:cxnSp>
      <p:sp>
        <p:nvSpPr>
          <p:cNvPr id="5" name="Flèche droite 51">
            <a:extLst>
              <a:ext uri="{FF2B5EF4-FFF2-40B4-BE49-F238E27FC236}">
                <a16:creationId xmlns:a16="http://schemas.microsoft.com/office/drawing/2014/main" id="{C508E4B7-A03E-6EB1-2466-93A2F260B254}"/>
              </a:ext>
            </a:extLst>
          </p:cNvPr>
          <p:cNvSpPr/>
          <p:nvPr/>
        </p:nvSpPr>
        <p:spPr bwMode="auto">
          <a:xfrm>
            <a:off x="1837550" y="2107148"/>
            <a:ext cx="1203325" cy="930275"/>
          </a:xfrm>
          <a:prstGeom prst="rightArrow">
            <a:avLst>
              <a:gd name="adj1" fmla="val 100000"/>
              <a:gd name="adj2" fmla="val 15730"/>
            </a:avLst>
          </a:prstGeom>
          <a:solidFill>
            <a:srgbClr val="FFFFFF">
              <a:lumMod val="95000"/>
            </a:srgbClr>
          </a:solidFill>
          <a:ln w="12700" cap="flat" cmpd="sng" algn="ctr">
            <a:noFill/>
            <a:prstDash val="solid"/>
            <a:round/>
            <a:headEnd type="none" w="sm" len="sm"/>
            <a:tailEnd type="none" w="sm" len="sm"/>
          </a:ln>
          <a:effectLst/>
        </p:spPr>
        <p:txBody>
          <a:bodyPr lIns="0" rIns="0" anchor="ctr"/>
          <a:lstStyle/>
          <a:p>
            <a:pPr algn="ctr">
              <a:defRPr/>
            </a:pPr>
            <a:endParaRPr lang="fr-FR" sz="1100" kern="0">
              <a:solidFill>
                <a:srgbClr val="000000"/>
              </a:solidFill>
              <a:cs typeface="Segoe UI Light" panose="020B0502040204020203" pitchFamily="34" charset="0"/>
            </a:endParaRPr>
          </a:p>
        </p:txBody>
      </p:sp>
      <p:sp>
        <p:nvSpPr>
          <p:cNvPr id="10" name="Rectangle 9">
            <a:extLst>
              <a:ext uri="{FF2B5EF4-FFF2-40B4-BE49-F238E27FC236}">
                <a16:creationId xmlns:a16="http://schemas.microsoft.com/office/drawing/2014/main" id="{18B3B15E-C23C-451C-0F84-0D54F3B823B3}"/>
              </a:ext>
            </a:extLst>
          </p:cNvPr>
          <p:cNvSpPr/>
          <p:nvPr/>
        </p:nvSpPr>
        <p:spPr bwMode="auto">
          <a:xfrm>
            <a:off x="1847075" y="2046823"/>
            <a:ext cx="1151013" cy="1000125"/>
          </a:xfrm>
          <a:prstGeom prst="rect">
            <a:avLst/>
          </a:prstGeom>
          <a:noFill/>
          <a:ln w="12700" cap="flat" cmpd="sng" algn="ctr">
            <a:noFill/>
            <a:prstDash val="solid"/>
            <a:round/>
            <a:headEnd type="none" w="sm" len="sm"/>
            <a:tailEnd type="none" w="sm" len="sm"/>
          </a:ln>
          <a:effectLst/>
        </p:spPr>
        <p:txBody>
          <a:bodyPr anchor="ctr"/>
          <a:lstStyle/>
          <a:p>
            <a:pPr algn="ctr">
              <a:defRPr/>
            </a:pPr>
            <a:r>
              <a:rPr lang="fr-FR" sz="1200" b="1">
                <a:solidFill>
                  <a:srgbClr val="000000"/>
                </a:solidFill>
                <a:ea typeface="Segoe UI" panose="020B0502040204020203" pitchFamily="34" charset="0"/>
                <a:cs typeface="Segoe UI Light" panose="020B0502040204020203" pitchFamily="34" charset="0"/>
              </a:rPr>
              <a:t>Réception des candidatures</a:t>
            </a:r>
          </a:p>
        </p:txBody>
      </p:sp>
      <p:sp>
        <p:nvSpPr>
          <p:cNvPr id="11" name="Rectangle 10">
            <a:extLst>
              <a:ext uri="{FF2B5EF4-FFF2-40B4-BE49-F238E27FC236}">
                <a16:creationId xmlns:a16="http://schemas.microsoft.com/office/drawing/2014/main" id="{C49CF8EF-EBBA-990C-D430-40E1BB259CDE}"/>
              </a:ext>
            </a:extLst>
          </p:cNvPr>
          <p:cNvSpPr/>
          <p:nvPr/>
        </p:nvSpPr>
        <p:spPr bwMode="auto">
          <a:xfrm>
            <a:off x="1158894" y="3441975"/>
            <a:ext cx="1376361" cy="500063"/>
          </a:xfrm>
          <a:prstGeom prst="rect">
            <a:avLst/>
          </a:prstGeom>
          <a:noFill/>
          <a:ln w="12700" cap="flat" cmpd="sng" algn="ctr">
            <a:noFill/>
            <a:prstDash val="solid"/>
            <a:round/>
            <a:headEnd type="none" w="sm" len="sm"/>
            <a:tailEnd type="none" w="sm" len="sm"/>
          </a:ln>
          <a:effectLst/>
        </p:spPr>
        <p:txBody>
          <a:bodyPr anchor="ctr"/>
          <a:lstStyle/>
          <a:p>
            <a:pPr algn="ctr">
              <a:defRPr/>
            </a:pPr>
            <a:r>
              <a:rPr lang="fr-FR" sz="1200" b="1">
                <a:solidFill>
                  <a:srgbClr val="000000"/>
                </a:solidFill>
                <a:ea typeface="Segoe UI" panose="020B0502040204020203" pitchFamily="34" charset="0"/>
                <a:cs typeface="Segoe UI Light" panose="020B0502040204020203" pitchFamily="34" charset="0"/>
              </a:rPr>
              <a:t>Lancement de l’appel à projets</a:t>
            </a:r>
          </a:p>
        </p:txBody>
      </p:sp>
      <p:sp>
        <p:nvSpPr>
          <p:cNvPr id="12" name="Rectangle 11">
            <a:extLst>
              <a:ext uri="{FF2B5EF4-FFF2-40B4-BE49-F238E27FC236}">
                <a16:creationId xmlns:a16="http://schemas.microsoft.com/office/drawing/2014/main" id="{F836E7F1-9863-AC41-298B-3BB0C43BEA98}"/>
              </a:ext>
            </a:extLst>
          </p:cNvPr>
          <p:cNvSpPr/>
          <p:nvPr/>
        </p:nvSpPr>
        <p:spPr bwMode="auto">
          <a:xfrm>
            <a:off x="3947532" y="3451750"/>
            <a:ext cx="1297463" cy="500063"/>
          </a:xfrm>
          <a:prstGeom prst="rect">
            <a:avLst/>
          </a:prstGeom>
          <a:solidFill>
            <a:schemeClr val="accent1">
              <a:lumMod val="20000"/>
              <a:lumOff val="80000"/>
            </a:schemeClr>
          </a:solidFill>
          <a:ln w="19050" cap="flat" cmpd="sng" algn="ctr">
            <a:noFill/>
            <a:prstDash val="solid"/>
            <a:round/>
            <a:headEnd type="none" w="sm" len="sm"/>
            <a:tailEnd type="none" w="sm" len="sm"/>
          </a:ln>
          <a:effectLst/>
        </p:spPr>
        <p:txBody>
          <a:bodyPr anchor="ctr"/>
          <a:lstStyle/>
          <a:p>
            <a:pPr algn="ctr">
              <a:defRPr/>
            </a:pPr>
            <a:r>
              <a:rPr lang="fr-FR" sz="1200" b="1" kern="0">
                <a:ea typeface="Segoe UI" panose="020B0502040204020203" pitchFamily="34" charset="0"/>
                <a:cs typeface="Segoe UI Light" panose="020B0502040204020203" pitchFamily="34" charset="0"/>
              </a:rPr>
              <a:t>Présélection de 3 ou 4 dossiers</a:t>
            </a:r>
          </a:p>
        </p:txBody>
      </p:sp>
      <p:sp>
        <p:nvSpPr>
          <p:cNvPr id="13" name="Rectangle 12">
            <a:extLst>
              <a:ext uri="{FF2B5EF4-FFF2-40B4-BE49-F238E27FC236}">
                <a16:creationId xmlns:a16="http://schemas.microsoft.com/office/drawing/2014/main" id="{E63716B4-0968-39C3-D141-D393FDE0C7B2}"/>
              </a:ext>
            </a:extLst>
          </p:cNvPr>
          <p:cNvSpPr/>
          <p:nvPr/>
        </p:nvSpPr>
        <p:spPr bwMode="auto">
          <a:xfrm>
            <a:off x="6612674" y="3451750"/>
            <a:ext cx="1408187" cy="500063"/>
          </a:xfrm>
          <a:prstGeom prst="rect">
            <a:avLst/>
          </a:prstGeom>
          <a:solidFill>
            <a:schemeClr val="accent1">
              <a:lumMod val="20000"/>
              <a:lumOff val="80000"/>
            </a:schemeClr>
          </a:solidFill>
          <a:ln w="19050" cap="flat" cmpd="sng" algn="ctr">
            <a:noFill/>
            <a:prstDash val="solid"/>
            <a:round/>
            <a:headEnd type="none" w="sm" len="sm"/>
            <a:tailEnd type="none" w="sm" len="sm"/>
          </a:ln>
          <a:effectLst/>
        </p:spPr>
        <p:txBody>
          <a:bodyPr lIns="91440" tIns="45720" rIns="91440" bIns="45720" anchor="ctr"/>
          <a:lstStyle/>
          <a:p>
            <a:pPr algn="ctr">
              <a:defRPr/>
            </a:pPr>
            <a:r>
              <a:rPr lang="fr-FR" sz="1200" b="1" kern="0">
                <a:ea typeface="Segoe UI" panose="020B0502040204020203" pitchFamily="34" charset="0"/>
                <a:cs typeface="Segoe UI Light"/>
              </a:rPr>
              <a:t>47</a:t>
            </a:r>
            <a:r>
              <a:rPr lang="fr-FR" sz="1200" b="1" kern="0" baseline="30000">
                <a:ea typeface="Segoe UI" panose="020B0502040204020203" pitchFamily="34" charset="0"/>
                <a:cs typeface="Segoe UI Light"/>
              </a:rPr>
              <a:t>e</a:t>
            </a:r>
            <a:r>
              <a:rPr lang="fr-FR" sz="1200" b="1" kern="0">
                <a:ea typeface="Segoe UI" panose="020B0502040204020203" pitchFamily="34" charset="0"/>
                <a:cs typeface="Segoe UI Light"/>
              </a:rPr>
              <a:t> Jury en présentiel à Paris</a:t>
            </a:r>
          </a:p>
        </p:txBody>
      </p:sp>
      <p:sp>
        <p:nvSpPr>
          <p:cNvPr id="14" name="Flèche droite 72">
            <a:extLst>
              <a:ext uri="{FF2B5EF4-FFF2-40B4-BE49-F238E27FC236}">
                <a16:creationId xmlns:a16="http://schemas.microsoft.com/office/drawing/2014/main" id="{2FD26AE5-C1DC-4BE9-8706-1C6EB594F6FC}"/>
              </a:ext>
            </a:extLst>
          </p:cNvPr>
          <p:cNvSpPr/>
          <p:nvPr/>
        </p:nvSpPr>
        <p:spPr bwMode="auto">
          <a:xfrm>
            <a:off x="4714588" y="2107148"/>
            <a:ext cx="2385933" cy="930275"/>
          </a:xfrm>
          <a:prstGeom prst="rightArrow">
            <a:avLst>
              <a:gd name="adj1" fmla="val 100000"/>
              <a:gd name="adj2" fmla="val 15940"/>
            </a:avLst>
          </a:prstGeom>
          <a:solidFill>
            <a:srgbClr val="FFFFFF">
              <a:lumMod val="95000"/>
            </a:srgbClr>
          </a:solidFill>
          <a:ln w="12700" cap="flat" cmpd="sng" algn="ctr">
            <a:noFill/>
            <a:prstDash val="solid"/>
            <a:round/>
            <a:headEnd type="none" w="sm" len="sm"/>
            <a:tailEnd type="none" w="sm" len="sm"/>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000000"/>
                </a:solidFill>
                <a:effectLst/>
                <a:uLnTx/>
                <a:uFillTx/>
                <a:latin typeface="Segoe UI"/>
                <a:ea typeface="Segoe UI" panose="020B0502040204020203" pitchFamily="34" charset="0"/>
                <a:cs typeface="Segoe UI Light" panose="020B0502040204020203" pitchFamily="34" charset="0"/>
              </a:rPr>
              <a:t>Parrainage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Segoe UI"/>
                <a:ea typeface="Segoe UI" panose="020B0502040204020203" pitchFamily="34" charset="0"/>
                <a:cs typeface="Segoe UI Light" panose="020B0502040204020203" pitchFamily="34" charset="0"/>
              </a:rPr>
              <a:t>Formalisation du besoin d’accompagnement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Segoe UI"/>
                <a:ea typeface="Segoe UI" panose="020B0502040204020203" pitchFamily="34" charset="0"/>
                <a:cs typeface="Segoe UI Light" panose="020B0502040204020203" pitchFamily="34" charset="0"/>
              </a:rPr>
              <a:t>et préparation de l’oral du jury</a:t>
            </a:r>
          </a:p>
        </p:txBody>
      </p:sp>
      <p:sp>
        <p:nvSpPr>
          <p:cNvPr id="16" name="Flèche droite 74">
            <a:extLst>
              <a:ext uri="{FF2B5EF4-FFF2-40B4-BE49-F238E27FC236}">
                <a16:creationId xmlns:a16="http://schemas.microsoft.com/office/drawing/2014/main" id="{F7CDF605-50F0-CECE-40E5-D1F8B887D71C}"/>
              </a:ext>
            </a:extLst>
          </p:cNvPr>
          <p:cNvSpPr/>
          <p:nvPr/>
        </p:nvSpPr>
        <p:spPr bwMode="auto">
          <a:xfrm>
            <a:off x="7415561" y="2107148"/>
            <a:ext cx="2874928" cy="930275"/>
          </a:xfrm>
          <a:prstGeom prst="rightArrow">
            <a:avLst>
              <a:gd name="adj1" fmla="val 100000"/>
              <a:gd name="adj2" fmla="val 28306"/>
            </a:avLst>
          </a:prstGeom>
          <a:solidFill>
            <a:schemeClr val="accent5">
              <a:lumMod val="20000"/>
              <a:lumOff val="80000"/>
            </a:schemeClr>
          </a:solidFill>
          <a:ln w="12700" cap="flat" cmpd="sng" algn="ctr">
            <a:noFill/>
            <a:prstDash val="solid"/>
            <a:round/>
            <a:headEnd type="none" w="sm" len="sm"/>
            <a:tailEnd type="none" w="sm" len="sm"/>
          </a:ln>
          <a:effectLst/>
        </p:spPr>
        <p:txBody>
          <a:bodyPr anchor="ctr"/>
          <a:lstStyle/>
          <a:p>
            <a:pPr algn="ctr">
              <a:defRPr/>
            </a:pPr>
            <a:endParaRPr lang="fr-FR" sz="1200" kern="0">
              <a:solidFill>
                <a:srgbClr val="000000"/>
              </a:solidFill>
              <a:cs typeface="Segoe UI Light" panose="020B0502040204020203" pitchFamily="34" charset="0"/>
            </a:endParaRPr>
          </a:p>
        </p:txBody>
      </p:sp>
      <p:sp>
        <p:nvSpPr>
          <p:cNvPr id="17" name="Rectangle 16">
            <a:extLst>
              <a:ext uri="{FF2B5EF4-FFF2-40B4-BE49-F238E27FC236}">
                <a16:creationId xmlns:a16="http://schemas.microsoft.com/office/drawing/2014/main" id="{4C700639-C59C-AEE6-7E12-F1199597F97F}"/>
              </a:ext>
            </a:extLst>
          </p:cNvPr>
          <p:cNvSpPr/>
          <p:nvPr/>
        </p:nvSpPr>
        <p:spPr bwMode="auto">
          <a:xfrm>
            <a:off x="7765072" y="2046823"/>
            <a:ext cx="1873250" cy="1000125"/>
          </a:xfrm>
          <a:prstGeom prst="rect">
            <a:avLst/>
          </a:prstGeom>
          <a:noFill/>
          <a:ln w="12700" cap="flat" cmpd="sng" algn="ctr">
            <a:noFill/>
            <a:prstDash val="solid"/>
            <a:round/>
            <a:headEnd type="none" w="sm" len="sm"/>
            <a:tailEnd type="none" w="sm" len="sm"/>
          </a:ln>
          <a:effectLst/>
        </p:spPr>
        <p:txBody>
          <a:bodyPr lIns="91440" tIns="45720" rIns="91440" bIns="45720" anchor="ctr"/>
          <a:lstStyle/>
          <a:p>
            <a:pPr algn="ctr">
              <a:defRPr/>
            </a:pPr>
            <a:r>
              <a:rPr lang="fr-FR" sz="1050" b="1">
                <a:solidFill>
                  <a:srgbClr val="000000"/>
                </a:solidFill>
                <a:ea typeface="Segoe UI" panose="020B0502040204020203" pitchFamily="34" charset="0"/>
                <a:cs typeface="Segoe UI Light" panose="020B0502040204020203" pitchFamily="34" charset="0"/>
              </a:rPr>
              <a:t>Réalisation de la mission</a:t>
            </a:r>
          </a:p>
        </p:txBody>
      </p:sp>
      <p:sp>
        <p:nvSpPr>
          <p:cNvPr id="18" name="Rectangle 17">
            <a:extLst>
              <a:ext uri="{FF2B5EF4-FFF2-40B4-BE49-F238E27FC236}">
                <a16:creationId xmlns:a16="http://schemas.microsoft.com/office/drawing/2014/main" id="{3E3AB2AC-559F-0DF5-42B4-0D818FBE5B2D}"/>
              </a:ext>
            </a:extLst>
          </p:cNvPr>
          <p:cNvSpPr/>
          <p:nvPr/>
        </p:nvSpPr>
        <p:spPr bwMode="auto">
          <a:xfrm>
            <a:off x="9783762" y="3451750"/>
            <a:ext cx="1038225" cy="500063"/>
          </a:xfrm>
          <a:prstGeom prst="rect">
            <a:avLst/>
          </a:prstGeom>
          <a:noFill/>
          <a:ln w="12700" cap="flat" cmpd="sng" algn="ctr">
            <a:noFill/>
            <a:prstDash val="solid"/>
            <a:round/>
            <a:headEnd type="none" w="sm" len="sm"/>
            <a:tailEnd type="none" w="sm" len="sm"/>
          </a:ln>
          <a:effectLst/>
        </p:spPr>
        <p:txBody>
          <a:bodyPr anchor="ctr"/>
          <a:lstStyle/>
          <a:p>
            <a:pPr algn="ctr">
              <a:defRPr/>
            </a:pPr>
            <a:r>
              <a:rPr lang="fr-FR" sz="1200" b="1">
                <a:solidFill>
                  <a:srgbClr val="000000"/>
                </a:solidFill>
                <a:ea typeface="Segoe UI" panose="020B0502040204020203" pitchFamily="34" charset="0"/>
                <a:cs typeface="Segoe UI Light" panose="020B0502040204020203" pitchFamily="34" charset="0"/>
              </a:rPr>
              <a:t>Fin de la mission</a:t>
            </a:r>
          </a:p>
        </p:txBody>
      </p:sp>
      <p:sp>
        <p:nvSpPr>
          <p:cNvPr id="20" name="Rectangle 19">
            <a:extLst>
              <a:ext uri="{FF2B5EF4-FFF2-40B4-BE49-F238E27FC236}">
                <a16:creationId xmlns:a16="http://schemas.microsoft.com/office/drawing/2014/main" id="{C93DE644-2B20-1CEB-6B87-05961AB46AE7}"/>
              </a:ext>
            </a:extLst>
          </p:cNvPr>
          <p:cNvSpPr/>
          <p:nvPr/>
        </p:nvSpPr>
        <p:spPr bwMode="auto">
          <a:xfrm>
            <a:off x="2594980" y="3451750"/>
            <a:ext cx="1203325" cy="500063"/>
          </a:xfrm>
          <a:prstGeom prst="rect">
            <a:avLst/>
          </a:prstGeom>
          <a:noFill/>
          <a:ln w="12700" cap="flat" cmpd="sng" algn="ctr">
            <a:noFill/>
            <a:prstDash val="solid"/>
            <a:round/>
            <a:headEnd type="none" w="sm" len="sm"/>
            <a:tailEnd type="none" w="sm" len="sm"/>
          </a:ln>
          <a:effectLst/>
        </p:spPr>
        <p:txBody>
          <a:bodyPr anchor="ctr"/>
          <a:lstStyle/>
          <a:p>
            <a:pPr algn="ctr">
              <a:defRPr/>
            </a:pPr>
            <a:r>
              <a:rPr lang="fr-FR" sz="1200" b="1">
                <a:solidFill>
                  <a:srgbClr val="C00000"/>
                </a:solidFill>
                <a:ea typeface="Segoe UI" panose="020B0502040204020203" pitchFamily="34" charset="0"/>
                <a:cs typeface="Segoe UI Light" panose="020B0502040204020203" pitchFamily="34" charset="0"/>
              </a:rPr>
              <a:t>Date limite de candidature</a:t>
            </a:r>
          </a:p>
        </p:txBody>
      </p:sp>
      <p:sp>
        <p:nvSpPr>
          <p:cNvPr id="21" name="Flèche droite 85">
            <a:extLst>
              <a:ext uri="{FF2B5EF4-FFF2-40B4-BE49-F238E27FC236}">
                <a16:creationId xmlns:a16="http://schemas.microsoft.com/office/drawing/2014/main" id="{95C28EA0-8C92-5B77-0572-C48FFB07843D}"/>
              </a:ext>
            </a:extLst>
          </p:cNvPr>
          <p:cNvSpPr/>
          <p:nvPr/>
        </p:nvSpPr>
        <p:spPr bwMode="auto">
          <a:xfrm>
            <a:off x="3220263" y="2107148"/>
            <a:ext cx="1351596" cy="930275"/>
          </a:xfrm>
          <a:prstGeom prst="rightArrow">
            <a:avLst>
              <a:gd name="adj1" fmla="val 100000"/>
              <a:gd name="adj2" fmla="val 18627"/>
            </a:avLst>
          </a:prstGeom>
          <a:solidFill>
            <a:srgbClr val="FFFFFF">
              <a:lumMod val="95000"/>
            </a:srgbClr>
          </a:solidFill>
          <a:ln w="12700" cap="flat" cmpd="sng" algn="ctr">
            <a:noFill/>
            <a:prstDash val="solid"/>
            <a:round/>
            <a:headEnd type="none" w="sm" len="sm"/>
            <a:tailEnd type="none" w="sm" len="sm"/>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000000"/>
                </a:solidFill>
                <a:effectLst/>
                <a:uLnTx/>
                <a:uFillTx/>
                <a:latin typeface="Segoe UI"/>
                <a:ea typeface="Segoe UI" panose="020B0502040204020203" pitchFamily="34" charset="0"/>
                <a:cs typeface="Segoe UI Light" panose="020B0502040204020203" pitchFamily="34" charset="0"/>
              </a:rPr>
              <a:t>Présélection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Segoe UI"/>
                <a:ea typeface="Segoe UI" panose="020B0502040204020203" pitchFamily="34" charset="0"/>
                <a:cs typeface="Segoe UI Light" panose="020B0502040204020203" pitchFamily="34" charset="0"/>
              </a:rPr>
              <a:t>étude des candidatures</a:t>
            </a:r>
          </a:p>
        </p:txBody>
      </p:sp>
      <p:sp>
        <p:nvSpPr>
          <p:cNvPr id="23" name="Rectangle 49">
            <a:extLst>
              <a:ext uri="{FF2B5EF4-FFF2-40B4-BE49-F238E27FC236}">
                <a16:creationId xmlns:a16="http://schemas.microsoft.com/office/drawing/2014/main" id="{7E1F993A-4E80-3A4D-E807-70748EA73F4E}"/>
              </a:ext>
            </a:extLst>
          </p:cNvPr>
          <p:cNvSpPr>
            <a:spLocks noChangeArrowheads="1"/>
          </p:cNvSpPr>
          <p:nvPr/>
        </p:nvSpPr>
        <p:spPr bwMode="auto">
          <a:xfrm>
            <a:off x="1149369" y="4180265"/>
            <a:ext cx="8191276" cy="209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271463" indent="-271463" eaLnBrk="0" hangingPunct="0">
              <a:spcBef>
                <a:spcPct val="20000"/>
              </a:spcBef>
              <a:buClr>
                <a:srgbClr val="4C216B"/>
              </a:buClr>
              <a:buSzPct val="120000"/>
              <a:buFont typeface="Lucida Grande"/>
              <a:buChar char="-"/>
              <a:defRPr sz="1600">
                <a:solidFill>
                  <a:srgbClr val="4C216B"/>
                </a:solidFill>
                <a:latin typeface="Calibri" pitchFamily="34" charset="0"/>
                <a:ea typeface="MS PGothic" pitchFamily="34" charset="-128"/>
                <a:cs typeface="Arial" pitchFamily="34" charset="0"/>
              </a:defRPr>
            </a:lvl1pPr>
            <a:lvl2pPr marL="742950" indent="-285750" eaLnBrk="0" hangingPunct="0">
              <a:spcBef>
                <a:spcPct val="20000"/>
              </a:spcBef>
              <a:buClr>
                <a:srgbClr val="900A31"/>
              </a:buClr>
              <a:buSzPct val="120000"/>
              <a:buFont typeface="Lucida Grande"/>
              <a:buChar char="-"/>
              <a:defRPr sz="1400">
                <a:solidFill>
                  <a:srgbClr val="554B45"/>
                </a:solidFill>
                <a:latin typeface="Calibri" pitchFamily="34" charset="0"/>
                <a:ea typeface="MS PGothic" pitchFamily="34" charset="-128"/>
                <a:cs typeface="Arial" pitchFamily="34" charset="0"/>
              </a:defRPr>
            </a:lvl2pPr>
            <a:lvl3pPr marL="1143000" indent="-228600" eaLnBrk="0" hangingPunct="0">
              <a:spcBef>
                <a:spcPct val="20000"/>
              </a:spcBef>
              <a:buClr>
                <a:srgbClr val="900A31"/>
              </a:buClr>
              <a:buSzPct val="120000"/>
              <a:buFont typeface="Lucida Grande"/>
              <a:buChar char="-"/>
              <a:defRPr sz="1200">
                <a:solidFill>
                  <a:srgbClr val="554B45"/>
                </a:solidFill>
                <a:latin typeface="Calibri" pitchFamily="34" charset="0"/>
                <a:ea typeface="MS PGothic" pitchFamily="34" charset="-128"/>
                <a:cs typeface="Arial" pitchFamily="34" charset="0"/>
              </a:defRPr>
            </a:lvl3pPr>
            <a:lvl4pPr marL="16002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4pPr>
            <a:lvl5pPr marL="20574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5pPr>
            <a:lvl6pPr marL="25146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6pPr>
            <a:lvl7pPr marL="29718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7pPr>
            <a:lvl8pPr marL="34290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8pPr>
            <a:lvl9pPr marL="38862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9pPr>
          </a:lstStyle>
          <a:p>
            <a:pPr algn="just" eaLnBrk="1" hangingPunct="1">
              <a:spcBef>
                <a:spcPts val="600"/>
              </a:spcBef>
              <a:buClr>
                <a:srgbClr val="00ADE9"/>
              </a:buClr>
              <a:buSzTx/>
              <a:buFont typeface="Wingdings" panose="05000000000000000000" pitchFamily="2" charset="2"/>
              <a:buChar char="§"/>
              <a:defRPr/>
            </a:pPr>
            <a:r>
              <a:rPr lang="fr-FR" altLang="fr-FR" sz="1200" kern="0">
                <a:solidFill>
                  <a:srgbClr val="000000"/>
                </a:solidFill>
                <a:latin typeface="Segoe UI" panose="020B0502040204020203" pitchFamily="34" charset="0"/>
                <a:ea typeface="Segoe UI" panose="020B0502040204020203" pitchFamily="34" charset="0"/>
                <a:cs typeface="Segoe UI" panose="020B0502040204020203" pitchFamily="34" charset="0"/>
              </a:rPr>
              <a:t>La Fondation Eurogroup étudie l’ensemble des </a:t>
            </a:r>
            <a:r>
              <a:rPr lang="fr-FR" altLang="fr-FR" sz="1200" b="1" kern="0">
                <a:solidFill>
                  <a:srgbClr val="149ADD"/>
                </a:solidFill>
                <a:latin typeface="Segoe UI" panose="020B0502040204020203" pitchFamily="34" charset="0"/>
                <a:ea typeface="Segoe UI" panose="020B0502040204020203" pitchFamily="34" charset="0"/>
                <a:cs typeface="Segoe UI" panose="020B0502040204020203" pitchFamily="34" charset="0"/>
              </a:rPr>
              <a:t>dossiers éligibles </a:t>
            </a:r>
            <a:r>
              <a:rPr lang="fr-FR" altLang="fr-FR" sz="1200" kern="0">
                <a:solidFill>
                  <a:srgbClr val="000000"/>
                </a:solidFill>
                <a:latin typeface="Segoe UI" panose="020B0502040204020203" pitchFamily="34" charset="0"/>
                <a:ea typeface="Segoe UI" panose="020B0502040204020203" pitchFamily="34" charset="0"/>
                <a:cs typeface="Segoe UI" panose="020B0502040204020203" pitchFamily="34" charset="0"/>
              </a:rPr>
              <a:t>et en </a:t>
            </a:r>
            <a:r>
              <a:rPr lang="fr-FR" altLang="fr-FR" sz="1200" b="1" kern="0">
                <a:solidFill>
                  <a:srgbClr val="149ADD"/>
                </a:solidFill>
                <a:latin typeface="Segoe UI" panose="020B0502040204020203" pitchFamily="34" charset="0"/>
                <a:ea typeface="Segoe UI" panose="020B0502040204020203" pitchFamily="34" charset="0"/>
                <a:cs typeface="Segoe UI" panose="020B0502040204020203" pitchFamily="34" charset="0"/>
              </a:rPr>
              <a:t>présélectionne</a:t>
            </a:r>
            <a:r>
              <a:rPr lang="fr-FR" altLang="fr-FR" sz="1200" b="1" kern="0">
                <a:solidFill>
                  <a:schemeClr val="accent3"/>
                </a:solidFill>
                <a:latin typeface="Segoe UI" panose="020B0502040204020203" pitchFamily="34" charset="0"/>
                <a:ea typeface="Segoe UI" panose="020B0502040204020203" pitchFamily="34" charset="0"/>
                <a:cs typeface="Segoe UI" panose="020B0502040204020203" pitchFamily="34" charset="0"/>
              </a:rPr>
              <a:t> </a:t>
            </a:r>
            <a:r>
              <a:rPr lang="fr-FR" altLang="fr-FR" sz="1200" kern="0">
                <a:solidFill>
                  <a:srgbClr val="000000"/>
                </a:solidFill>
                <a:latin typeface="Segoe UI" panose="020B0502040204020203" pitchFamily="34" charset="0"/>
                <a:ea typeface="Segoe UI" panose="020B0502040204020203" pitchFamily="34" charset="0"/>
                <a:cs typeface="Segoe UI" panose="020B0502040204020203" pitchFamily="34" charset="0"/>
              </a:rPr>
              <a:t>quelques-uns qui pourront porter leur dossier devant le Jury</a:t>
            </a:r>
          </a:p>
          <a:p>
            <a:pPr algn="just" eaLnBrk="1" hangingPunct="1">
              <a:spcBef>
                <a:spcPts val="600"/>
              </a:spcBef>
              <a:buClr>
                <a:srgbClr val="00ADE9"/>
              </a:buClr>
              <a:buSzTx/>
              <a:buFont typeface="Wingdings" panose="05000000000000000000" pitchFamily="2" charset="2"/>
              <a:buChar char="§"/>
              <a:defRPr/>
            </a:pPr>
            <a:r>
              <a:rPr lang="fr-FR" altLang="fr-FR" sz="1200" b="1" kern="0">
                <a:solidFill>
                  <a:srgbClr val="149ADD"/>
                </a:solidFill>
                <a:latin typeface="Segoe UI" panose="020B0502040204020203" pitchFamily="34" charset="0"/>
                <a:ea typeface="Segoe UI" panose="020B0502040204020203" pitchFamily="34" charset="0"/>
                <a:cs typeface="Segoe UI" panose="020B0502040204020203" pitchFamily="34" charset="0"/>
              </a:rPr>
              <a:t>Une équipe de parrains</a:t>
            </a:r>
            <a:r>
              <a:rPr lang="fr-FR" altLang="fr-FR" sz="1200" b="1" kern="0">
                <a:solidFill>
                  <a:srgbClr val="00ADE9"/>
                </a:solidFill>
                <a:latin typeface="Segoe UI" panose="020B0502040204020203" pitchFamily="34" charset="0"/>
                <a:ea typeface="Segoe UI" panose="020B0502040204020203" pitchFamily="34" charset="0"/>
                <a:cs typeface="Segoe UI" panose="020B0502040204020203" pitchFamily="34" charset="0"/>
              </a:rPr>
              <a:t> </a:t>
            </a:r>
            <a:r>
              <a:rPr lang="fr-FR" altLang="fr-FR" sz="1200" kern="0">
                <a:solidFill>
                  <a:srgbClr val="000000"/>
                </a:solidFill>
                <a:latin typeface="Segoe UI" panose="020B0502040204020203" pitchFamily="34" charset="0"/>
                <a:cs typeface="Segoe UI" panose="020B0502040204020203" pitchFamily="34" charset="0"/>
              </a:rPr>
              <a:t>d’Eurogroup</a:t>
            </a:r>
            <a:r>
              <a:rPr lang="fr-FR" altLang="fr-FR" sz="1200" b="1" kern="0">
                <a:solidFill>
                  <a:srgbClr val="00ADE9"/>
                </a:solidFill>
                <a:latin typeface="Segoe UI" panose="020B0502040204020203" pitchFamily="34" charset="0"/>
                <a:ea typeface="Segoe UI" panose="020B0502040204020203" pitchFamily="34" charset="0"/>
                <a:cs typeface="Segoe UI" panose="020B0502040204020203" pitchFamily="34" charset="0"/>
              </a:rPr>
              <a:t> </a:t>
            </a:r>
            <a:r>
              <a:rPr lang="fr-FR" altLang="fr-FR" sz="1200" kern="0">
                <a:solidFill>
                  <a:srgbClr val="000000"/>
                </a:solidFill>
                <a:latin typeface="Segoe UI" panose="020B0502040204020203" pitchFamily="34" charset="0"/>
                <a:cs typeface="Segoe UI" panose="020B0502040204020203" pitchFamily="34" charset="0"/>
              </a:rPr>
              <a:t>Consulting est attribuée à chaque organisme présélectionné. Les consultants vous aideront :</a:t>
            </a:r>
          </a:p>
          <a:p>
            <a:pPr marL="508000" lvl="1" indent="-171450" algn="just" eaLnBrk="1" hangingPunct="1">
              <a:spcBef>
                <a:spcPct val="0"/>
              </a:spcBef>
              <a:buClr>
                <a:schemeClr val="accent1"/>
              </a:buClr>
              <a:buSzTx/>
              <a:buFontTx/>
              <a:buChar char="-"/>
              <a:defRPr/>
            </a:pPr>
            <a:r>
              <a:rPr lang="fr-FR" altLang="fr-FR" sz="1200" kern="0">
                <a:solidFill>
                  <a:srgbClr val="000000"/>
                </a:solidFill>
                <a:latin typeface="Segoe UI" panose="020B0502040204020203" pitchFamily="34" charset="0"/>
                <a:cs typeface="Segoe UI" panose="020B0502040204020203" pitchFamily="34" charset="0"/>
              </a:rPr>
              <a:t>à formaliser </a:t>
            </a:r>
            <a:r>
              <a:rPr lang="fr-FR" altLang="fr-FR" sz="1200" kern="0">
                <a:solidFill>
                  <a:srgbClr val="000000"/>
                </a:solidFill>
                <a:latin typeface="Segoe UI" panose="020B0502040204020203" pitchFamily="34" charset="0"/>
                <a:ea typeface="Segoe UI" panose="020B0502040204020203" pitchFamily="34" charset="0"/>
                <a:cs typeface="Segoe UI" panose="020B0502040204020203" pitchFamily="34" charset="0"/>
              </a:rPr>
              <a:t>une proposition d’intervention précisant l’objectif, les résultats attendus, les conditions d’intervention et le planning envisagé,</a:t>
            </a:r>
          </a:p>
          <a:p>
            <a:pPr marL="508000" lvl="1" indent="-171450" algn="just" eaLnBrk="1" hangingPunct="1">
              <a:spcBef>
                <a:spcPct val="0"/>
              </a:spcBef>
              <a:buClr>
                <a:schemeClr val="accent1"/>
              </a:buClr>
              <a:buSzTx/>
              <a:buFontTx/>
              <a:buChar char="-"/>
              <a:defRPr/>
            </a:pPr>
            <a:r>
              <a:rPr lang="fr-FR" altLang="fr-FR" sz="1200" kern="0">
                <a:solidFill>
                  <a:srgbClr val="000000"/>
                </a:solidFill>
                <a:latin typeface="Segoe UI" panose="020B0502040204020203" pitchFamily="34" charset="0"/>
                <a:cs typeface="Segoe UI" panose="020B0502040204020203" pitchFamily="34" charset="0"/>
              </a:rPr>
              <a:t>à préparer votre passage en présentiel devant le Jury.</a:t>
            </a:r>
            <a:endParaRPr lang="fr-FR" altLang="fr-FR" sz="1200" kern="0">
              <a:solidFill>
                <a:srgbClr val="000000"/>
              </a:solidFill>
              <a:latin typeface="Segoe UI" panose="020B0502040204020203" pitchFamily="34" charset="0"/>
              <a:ea typeface="Segoe UI" panose="020B0502040204020203" pitchFamily="34" charset="0"/>
              <a:cs typeface="Segoe UI" panose="020B0502040204020203" pitchFamily="34" charset="0"/>
            </a:endParaRPr>
          </a:p>
          <a:p>
            <a:pPr algn="just" eaLnBrk="1" hangingPunct="1">
              <a:spcBef>
                <a:spcPts val="600"/>
              </a:spcBef>
              <a:buClr>
                <a:srgbClr val="00ADE9"/>
              </a:buClr>
              <a:buSzTx/>
              <a:buFont typeface="Wingdings" panose="05000000000000000000" pitchFamily="2" charset="2"/>
              <a:buChar char="§"/>
              <a:defRPr/>
            </a:pPr>
            <a:r>
              <a:rPr lang="fr-FR" altLang="fr-FR" sz="1200" kern="0">
                <a:solidFill>
                  <a:srgbClr val="000000"/>
                </a:solidFill>
                <a:latin typeface="Segoe UI" panose="020B0502040204020203" pitchFamily="34" charset="0"/>
                <a:ea typeface="Segoe UI" panose="020B0502040204020203" pitchFamily="34" charset="0"/>
                <a:cs typeface="Segoe UI" panose="020B0502040204020203" pitchFamily="34" charset="0"/>
              </a:rPr>
              <a:t>Le Jury est composé pour partie de membres d’Eurogroup Consulting et de personnalités extérieures.</a:t>
            </a:r>
          </a:p>
          <a:p>
            <a:pPr algn="just" eaLnBrk="1" hangingPunct="1">
              <a:spcBef>
                <a:spcPts val="600"/>
              </a:spcBef>
              <a:buClr>
                <a:srgbClr val="00ADE9"/>
              </a:buClr>
              <a:buSzTx/>
              <a:buFont typeface="Wingdings" panose="05000000000000000000" pitchFamily="2" charset="2"/>
              <a:buChar char="§"/>
              <a:defRPr/>
            </a:pPr>
            <a:r>
              <a:rPr lang="fr-FR" altLang="fr-FR" sz="1200" kern="0">
                <a:solidFill>
                  <a:srgbClr val="000000"/>
                </a:solidFill>
                <a:latin typeface="Segoe UI" panose="020B0502040204020203" pitchFamily="34" charset="0"/>
                <a:ea typeface="Segoe UI" panose="020B0502040204020203" pitchFamily="34" charset="0"/>
                <a:cs typeface="Segoe UI" panose="020B0502040204020203" pitchFamily="34" charset="0"/>
              </a:rPr>
              <a:t>L’équipe d’intervention sera constituée par des équipes d’Eurogroup Consulting sur la base du volontariat.</a:t>
            </a:r>
          </a:p>
        </p:txBody>
      </p:sp>
      <p:cxnSp>
        <p:nvCxnSpPr>
          <p:cNvPr id="24" name="Connecteur droit avec flèche 43">
            <a:extLst>
              <a:ext uri="{FF2B5EF4-FFF2-40B4-BE49-F238E27FC236}">
                <a16:creationId xmlns:a16="http://schemas.microsoft.com/office/drawing/2014/main" id="{75FBC6B6-A95D-31F6-5034-360ECEB5A757}"/>
              </a:ext>
            </a:extLst>
          </p:cNvPr>
          <p:cNvCxnSpPr>
            <a:cxnSpLocks noChangeShapeType="1"/>
          </p:cNvCxnSpPr>
          <p:nvPr/>
        </p:nvCxnSpPr>
        <p:spPr bwMode="auto">
          <a:xfrm rot="16200000" flipH="1">
            <a:off x="9551986" y="2642136"/>
            <a:ext cx="1501775" cy="0"/>
          </a:xfrm>
          <a:prstGeom prst="straightConnector1">
            <a:avLst/>
          </a:prstGeom>
          <a:noFill/>
          <a:ln w="12700" algn="ctr">
            <a:solidFill>
              <a:srgbClr val="000000"/>
            </a:solidFill>
            <a:round/>
            <a:headEnd type="diamond" w="sm" len="sm"/>
            <a:tailEnd type="stealth" w="med" len="med"/>
          </a:ln>
          <a:extLst>
            <a:ext uri="{909E8E84-426E-40DD-AFC4-6F175D3DCCD1}">
              <a14:hiddenFill xmlns:a14="http://schemas.microsoft.com/office/drawing/2010/main">
                <a:noFill/>
              </a14:hiddenFill>
            </a:ext>
          </a:extLst>
        </p:spPr>
      </p:cxnSp>
      <p:cxnSp>
        <p:nvCxnSpPr>
          <p:cNvPr id="25" name="Connecteur droit avec flèche 32">
            <a:extLst>
              <a:ext uri="{FF2B5EF4-FFF2-40B4-BE49-F238E27FC236}">
                <a16:creationId xmlns:a16="http://schemas.microsoft.com/office/drawing/2014/main" id="{67280DC4-6BCC-EB42-59D6-7A3A83C4CB62}"/>
              </a:ext>
            </a:extLst>
          </p:cNvPr>
          <p:cNvCxnSpPr>
            <a:cxnSpLocks noChangeShapeType="1"/>
          </p:cNvCxnSpPr>
          <p:nvPr/>
        </p:nvCxnSpPr>
        <p:spPr bwMode="auto">
          <a:xfrm rot="16200000" flipH="1">
            <a:off x="3833403" y="2642139"/>
            <a:ext cx="1501775" cy="0"/>
          </a:xfrm>
          <a:prstGeom prst="straightConnector1">
            <a:avLst/>
          </a:prstGeom>
          <a:noFill/>
          <a:ln w="12700" algn="ctr">
            <a:solidFill>
              <a:srgbClr val="000000"/>
            </a:solidFill>
            <a:round/>
            <a:headEnd type="diamond" w="sm" len="sm"/>
            <a:tailEnd type="stealth" w="med" len="med"/>
          </a:ln>
          <a:extLst>
            <a:ext uri="{909E8E84-426E-40DD-AFC4-6F175D3DCCD1}">
              <a14:hiddenFill xmlns:a14="http://schemas.microsoft.com/office/drawing/2010/main">
                <a:noFill/>
              </a14:hiddenFill>
            </a:ext>
          </a:extLst>
        </p:spPr>
      </p:cxnSp>
      <p:cxnSp>
        <p:nvCxnSpPr>
          <p:cNvPr id="26" name="Connecteur droit avec flèche 34">
            <a:extLst>
              <a:ext uri="{FF2B5EF4-FFF2-40B4-BE49-F238E27FC236}">
                <a16:creationId xmlns:a16="http://schemas.microsoft.com/office/drawing/2014/main" id="{8AF299D5-643D-5216-8143-F96552E863AC}"/>
              </a:ext>
            </a:extLst>
          </p:cNvPr>
          <p:cNvCxnSpPr>
            <a:cxnSpLocks noChangeShapeType="1"/>
          </p:cNvCxnSpPr>
          <p:nvPr/>
        </p:nvCxnSpPr>
        <p:spPr bwMode="auto">
          <a:xfrm rot="16200000" flipH="1">
            <a:off x="6492363" y="2642138"/>
            <a:ext cx="1501775" cy="0"/>
          </a:xfrm>
          <a:prstGeom prst="straightConnector1">
            <a:avLst/>
          </a:prstGeom>
          <a:noFill/>
          <a:ln w="12700" algn="ctr">
            <a:solidFill>
              <a:srgbClr val="C00000"/>
            </a:solidFill>
            <a:round/>
            <a:headEnd type="diamond" w="sm" len="sm"/>
            <a:tailEnd type="stealth" w="med" len="med"/>
          </a:ln>
          <a:extLst>
            <a:ext uri="{909E8E84-426E-40DD-AFC4-6F175D3DCCD1}">
              <a14:hiddenFill xmlns:a14="http://schemas.microsoft.com/office/drawing/2010/main">
                <a:noFill/>
              </a14:hiddenFill>
            </a:ext>
          </a:extLst>
        </p:spPr>
      </p:cxnSp>
      <p:cxnSp>
        <p:nvCxnSpPr>
          <p:cNvPr id="27" name="Connecteur droit avec flèche 27">
            <a:extLst>
              <a:ext uri="{FF2B5EF4-FFF2-40B4-BE49-F238E27FC236}">
                <a16:creationId xmlns:a16="http://schemas.microsoft.com/office/drawing/2014/main" id="{0B2ED452-C6C0-823B-78ED-53D7B30B43BF}"/>
              </a:ext>
            </a:extLst>
          </p:cNvPr>
          <p:cNvCxnSpPr>
            <a:cxnSpLocks noChangeShapeType="1"/>
          </p:cNvCxnSpPr>
          <p:nvPr/>
        </p:nvCxnSpPr>
        <p:spPr bwMode="auto">
          <a:xfrm rot="16200000" flipH="1">
            <a:off x="2377498" y="2642141"/>
            <a:ext cx="1501775" cy="0"/>
          </a:xfrm>
          <a:prstGeom prst="straightConnector1">
            <a:avLst/>
          </a:prstGeom>
          <a:noFill/>
          <a:ln w="12700" algn="ctr">
            <a:solidFill>
              <a:srgbClr val="C00000"/>
            </a:solidFill>
            <a:round/>
            <a:headEnd type="diamond" w="sm" len="sm"/>
            <a:tailEnd type="stealth" w="med" len="med"/>
          </a:ln>
          <a:extLst>
            <a:ext uri="{909E8E84-426E-40DD-AFC4-6F175D3DCCD1}">
              <a14:hiddenFill xmlns:a14="http://schemas.microsoft.com/office/drawing/2010/main">
                <a:noFill/>
              </a14:hiddenFill>
            </a:ext>
          </a:extLst>
        </p:spPr>
      </p:cxnSp>
      <p:sp>
        <p:nvSpPr>
          <p:cNvPr id="28" name="ZoneTexte 27">
            <a:extLst>
              <a:ext uri="{FF2B5EF4-FFF2-40B4-BE49-F238E27FC236}">
                <a16:creationId xmlns:a16="http://schemas.microsoft.com/office/drawing/2014/main" id="{420B8F03-12BE-2C03-8D01-657862874F3A}"/>
              </a:ext>
            </a:extLst>
          </p:cNvPr>
          <p:cNvSpPr txBox="1"/>
          <p:nvPr/>
        </p:nvSpPr>
        <p:spPr>
          <a:xfrm>
            <a:off x="9927507" y="5947276"/>
            <a:ext cx="2037751" cy="600164"/>
          </a:xfrm>
          <a:prstGeom prst="rect">
            <a:avLst/>
          </a:prstGeom>
          <a:noFill/>
        </p:spPr>
        <p:txBody>
          <a:bodyPr wrap="square" lIns="91440" tIns="45720" rIns="91440" bIns="45720" rtlCol="0" anchor="t">
            <a:spAutoFit/>
          </a:bodyPr>
          <a:lstStyle/>
          <a:p>
            <a:pPr algn="ctr"/>
            <a:r>
              <a:rPr lang="fr-FR" sz="1100" i="1">
                <a:latin typeface="Segoe UI Light"/>
                <a:cs typeface="Segoe UI Light"/>
              </a:rPr>
              <a:t>Pour mieux comprendre le déroulé d’un jury, vous pouvez consulter la vidéo sur le 39</a:t>
            </a:r>
            <a:r>
              <a:rPr lang="fr-FR" sz="1100" i="1" baseline="30000">
                <a:latin typeface="Segoe UI Light"/>
                <a:cs typeface="Segoe UI Light"/>
              </a:rPr>
              <a:t>e</a:t>
            </a:r>
            <a:r>
              <a:rPr lang="fr-FR" sz="1100" i="1">
                <a:latin typeface="Segoe UI Light"/>
                <a:cs typeface="Segoe UI Light"/>
              </a:rPr>
              <a:t> </a:t>
            </a:r>
            <a:r>
              <a:rPr lang="fr-FR" sz="1050" i="1">
                <a:latin typeface="Segoe UI Light"/>
                <a:cs typeface="Segoe UI Light"/>
              </a:rPr>
              <a:t>jury</a:t>
            </a:r>
          </a:p>
        </p:txBody>
      </p:sp>
      <p:pic>
        <p:nvPicPr>
          <p:cNvPr id="29" name="Image 28">
            <a:extLst>
              <a:ext uri="{FF2B5EF4-FFF2-40B4-BE49-F238E27FC236}">
                <a16:creationId xmlns:a16="http://schemas.microsoft.com/office/drawing/2014/main" id="{11ABC2ED-9E9B-2524-526C-631B6CB3D3D9}"/>
              </a:ext>
            </a:extLst>
          </p:cNvPr>
          <p:cNvPicPr>
            <a:picLocks noChangeAspect="1"/>
          </p:cNvPicPr>
          <p:nvPr/>
        </p:nvPicPr>
        <p:blipFill>
          <a:blip r:embed="rId3"/>
          <a:stretch>
            <a:fillRect/>
          </a:stretch>
        </p:blipFill>
        <p:spPr>
          <a:xfrm rot="1140000" flipH="1">
            <a:off x="9338601" y="5852084"/>
            <a:ext cx="750644" cy="711584"/>
          </a:xfrm>
          <a:prstGeom prst="rect">
            <a:avLst/>
          </a:prstGeom>
        </p:spPr>
      </p:pic>
      <p:pic>
        <p:nvPicPr>
          <p:cNvPr id="30" name="Image 29">
            <a:extLst>
              <a:ext uri="{FF2B5EF4-FFF2-40B4-BE49-F238E27FC236}">
                <a16:creationId xmlns:a16="http://schemas.microsoft.com/office/drawing/2014/main" id="{6CDA405F-B933-81CE-8DCC-4F952FDD6165}"/>
              </a:ext>
            </a:extLst>
          </p:cNvPr>
          <p:cNvPicPr>
            <a:picLocks noChangeAspect="1"/>
          </p:cNvPicPr>
          <p:nvPr/>
        </p:nvPicPr>
        <p:blipFill>
          <a:blip r:embed="rId4"/>
          <a:stretch>
            <a:fillRect/>
          </a:stretch>
        </p:blipFill>
        <p:spPr>
          <a:xfrm>
            <a:off x="9552420" y="4180265"/>
            <a:ext cx="1742984" cy="1736280"/>
          </a:xfrm>
          <a:prstGeom prst="rect">
            <a:avLst/>
          </a:prstGeom>
        </p:spPr>
      </p:pic>
      <p:sp>
        <p:nvSpPr>
          <p:cNvPr id="34" name="ZoneTexte 4">
            <a:extLst>
              <a:ext uri="{FF2B5EF4-FFF2-40B4-BE49-F238E27FC236}">
                <a16:creationId xmlns:a16="http://schemas.microsoft.com/office/drawing/2014/main" id="{116C384B-C4FB-BDC4-E04F-DC0686C9A12B}"/>
              </a:ext>
            </a:extLst>
          </p:cNvPr>
          <p:cNvSpPr txBox="1">
            <a:spLocks noChangeArrowheads="1"/>
          </p:cNvSpPr>
          <p:nvPr/>
        </p:nvSpPr>
        <p:spPr bwMode="auto">
          <a:xfrm>
            <a:off x="1149369" y="929446"/>
            <a:ext cx="13763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4C216B"/>
              </a:buClr>
              <a:buSzPct val="120000"/>
              <a:buFont typeface="Lucida Grande"/>
              <a:buChar char="-"/>
              <a:defRPr sz="1600">
                <a:solidFill>
                  <a:srgbClr val="4C216B"/>
                </a:solidFill>
                <a:latin typeface="Calibri" pitchFamily="34" charset="0"/>
                <a:ea typeface="MS PGothic" pitchFamily="34" charset="-128"/>
                <a:cs typeface="Arial" pitchFamily="34" charset="0"/>
              </a:defRPr>
            </a:lvl1pPr>
            <a:lvl2pPr marL="742950" indent="-285750" eaLnBrk="0" hangingPunct="0">
              <a:spcBef>
                <a:spcPct val="20000"/>
              </a:spcBef>
              <a:buClr>
                <a:srgbClr val="900A31"/>
              </a:buClr>
              <a:buSzPct val="120000"/>
              <a:buFont typeface="Lucida Grande"/>
              <a:buChar char="-"/>
              <a:defRPr sz="1400">
                <a:solidFill>
                  <a:srgbClr val="554B45"/>
                </a:solidFill>
                <a:latin typeface="Calibri" pitchFamily="34" charset="0"/>
                <a:ea typeface="MS PGothic" pitchFamily="34" charset="-128"/>
                <a:cs typeface="Arial" pitchFamily="34" charset="0"/>
              </a:defRPr>
            </a:lvl2pPr>
            <a:lvl3pPr marL="1143000" indent="-228600" eaLnBrk="0" hangingPunct="0">
              <a:spcBef>
                <a:spcPct val="20000"/>
              </a:spcBef>
              <a:buClr>
                <a:srgbClr val="900A31"/>
              </a:buClr>
              <a:buSzPct val="120000"/>
              <a:buFont typeface="Lucida Grande"/>
              <a:buChar char="-"/>
              <a:defRPr sz="1200">
                <a:solidFill>
                  <a:srgbClr val="554B45"/>
                </a:solidFill>
                <a:latin typeface="Calibri" pitchFamily="34" charset="0"/>
                <a:ea typeface="MS PGothic" pitchFamily="34" charset="-128"/>
                <a:cs typeface="Arial" pitchFamily="34" charset="0"/>
              </a:defRPr>
            </a:lvl3pPr>
            <a:lvl4pPr marL="16002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4pPr>
            <a:lvl5pPr marL="20574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5pPr>
            <a:lvl6pPr marL="25146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6pPr>
            <a:lvl7pPr marL="29718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7pPr>
            <a:lvl8pPr marL="34290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8pPr>
            <a:lvl9pPr marL="38862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9pPr>
          </a:lstStyle>
          <a:p>
            <a:pPr algn="ctr" eaLnBrk="1" hangingPunct="1">
              <a:spcBef>
                <a:spcPct val="0"/>
              </a:spcBef>
              <a:buClrTx/>
              <a:buSzTx/>
              <a:buFontTx/>
              <a:buNone/>
              <a:defRPr/>
            </a:pPr>
            <a:r>
              <a:rPr lang="fr-FR" altLang="fr-FR" sz="1200" b="1" kern="0">
                <a:solidFill>
                  <a:srgbClr val="000000"/>
                </a:solidFill>
                <a:latin typeface="Segoe UI" panose="020B0502040204020203" pitchFamily="34" charset="0"/>
                <a:ea typeface="Segoe UI" panose="020B0502040204020203" pitchFamily="34" charset="0"/>
                <a:cs typeface="Segoe UI" panose="020B0502040204020203" pitchFamily="34" charset="0"/>
              </a:rPr>
              <a:t>22 septembre 2026</a:t>
            </a:r>
          </a:p>
        </p:txBody>
      </p:sp>
      <p:sp>
        <p:nvSpPr>
          <p:cNvPr id="36" name="ZoneTexte 9">
            <a:extLst>
              <a:ext uri="{FF2B5EF4-FFF2-40B4-BE49-F238E27FC236}">
                <a16:creationId xmlns:a16="http://schemas.microsoft.com/office/drawing/2014/main" id="{F4D73EB2-05FD-EB7A-79A0-269E664E766F}"/>
              </a:ext>
            </a:extLst>
          </p:cNvPr>
          <p:cNvSpPr txBox="1">
            <a:spLocks noChangeArrowheads="1"/>
          </p:cNvSpPr>
          <p:nvPr/>
        </p:nvSpPr>
        <p:spPr bwMode="auto">
          <a:xfrm>
            <a:off x="4066588" y="929446"/>
            <a:ext cx="129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4C216B"/>
              </a:buClr>
              <a:buSzPct val="120000"/>
              <a:buFont typeface="Lucida Grande"/>
              <a:buChar char="-"/>
              <a:defRPr sz="1600">
                <a:solidFill>
                  <a:srgbClr val="4C216B"/>
                </a:solidFill>
                <a:latin typeface="Calibri" pitchFamily="34" charset="0"/>
                <a:ea typeface="MS PGothic" pitchFamily="34" charset="-128"/>
                <a:cs typeface="Arial" pitchFamily="34" charset="0"/>
              </a:defRPr>
            </a:lvl1pPr>
            <a:lvl2pPr marL="742950" indent="-285750" eaLnBrk="0" hangingPunct="0">
              <a:spcBef>
                <a:spcPct val="20000"/>
              </a:spcBef>
              <a:buClr>
                <a:srgbClr val="900A31"/>
              </a:buClr>
              <a:buSzPct val="120000"/>
              <a:buFont typeface="Lucida Grande"/>
              <a:buChar char="-"/>
              <a:defRPr sz="1400">
                <a:solidFill>
                  <a:srgbClr val="554B45"/>
                </a:solidFill>
                <a:latin typeface="Calibri" pitchFamily="34" charset="0"/>
                <a:ea typeface="MS PGothic" pitchFamily="34" charset="-128"/>
                <a:cs typeface="Arial" pitchFamily="34" charset="0"/>
              </a:defRPr>
            </a:lvl2pPr>
            <a:lvl3pPr marL="1143000" indent="-228600" eaLnBrk="0" hangingPunct="0">
              <a:spcBef>
                <a:spcPct val="20000"/>
              </a:spcBef>
              <a:buClr>
                <a:srgbClr val="900A31"/>
              </a:buClr>
              <a:buSzPct val="120000"/>
              <a:buFont typeface="Lucida Grande"/>
              <a:buChar char="-"/>
              <a:defRPr sz="1200">
                <a:solidFill>
                  <a:srgbClr val="554B45"/>
                </a:solidFill>
                <a:latin typeface="Calibri" pitchFamily="34" charset="0"/>
                <a:ea typeface="MS PGothic" pitchFamily="34" charset="-128"/>
                <a:cs typeface="Arial" pitchFamily="34" charset="0"/>
              </a:defRPr>
            </a:lvl3pPr>
            <a:lvl4pPr marL="16002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4pPr>
            <a:lvl5pPr marL="20574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5pPr>
            <a:lvl6pPr marL="25146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6pPr>
            <a:lvl7pPr marL="29718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7pPr>
            <a:lvl8pPr marL="34290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8pPr>
            <a:lvl9pPr marL="38862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9pPr>
          </a:lstStyle>
          <a:p>
            <a:pPr algn="ctr" eaLnBrk="1" hangingPunct="1">
              <a:spcBef>
                <a:spcPct val="0"/>
              </a:spcBef>
              <a:buClrTx/>
              <a:buSzTx/>
              <a:buFontTx/>
              <a:buNone/>
              <a:defRPr/>
            </a:pPr>
            <a:r>
              <a:rPr lang="fr-FR" altLang="fr-FR" sz="1200" b="1" kern="0">
                <a:solidFill>
                  <a:srgbClr val="000000"/>
                </a:solidFill>
                <a:latin typeface="Segoe UI" panose="020B0502040204020203" pitchFamily="34" charset="0"/>
                <a:ea typeface="Segoe UI" panose="020B0502040204020203" pitchFamily="34" charset="0"/>
                <a:cs typeface="Segoe UI" panose="020B0502040204020203" pitchFamily="34" charset="0"/>
              </a:rPr>
              <a:t>Fin-novembre 2026</a:t>
            </a:r>
          </a:p>
        </p:txBody>
      </p:sp>
      <p:sp>
        <p:nvSpPr>
          <p:cNvPr id="39" name="ZoneTexte 11">
            <a:extLst>
              <a:ext uri="{FF2B5EF4-FFF2-40B4-BE49-F238E27FC236}">
                <a16:creationId xmlns:a16="http://schemas.microsoft.com/office/drawing/2014/main" id="{DEE9E232-4365-8569-A55B-194D97093AEB}"/>
              </a:ext>
            </a:extLst>
          </p:cNvPr>
          <p:cNvSpPr txBox="1">
            <a:spLocks noChangeArrowheads="1"/>
          </p:cNvSpPr>
          <p:nvPr/>
        </p:nvSpPr>
        <p:spPr bwMode="auto">
          <a:xfrm>
            <a:off x="6580308" y="929446"/>
            <a:ext cx="129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4C216B"/>
              </a:buClr>
              <a:buSzPct val="120000"/>
              <a:buFont typeface="Lucida Grande"/>
              <a:buChar char="-"/>
              <a:defRPr sz="1600">
                <a:solidFill>
                  <a:srgbClr val="4C216B"/>
                </a:solidFill>
                <a:latin typeface="Calibri" pitchFamily="34" charset="0"/>
                <a:ea typeface="MS PGothic" pitchFamily="34" charset="-128"/>
                <a:cs typeface="Arial" pitchFamily="34" charset="0"/>
              </a:defRPr>
            </a:lvl1pPr>
            <a:lvl2pPr marL="742950" indent="-285750" eaLnBrk="0" hangingPunct="0">
              <a:spcBef>
                <a:spcPct val="20000"/>
              </a:spcBef>
              <a:buClr>
                <a:srgbClr val="900A31"/>
              </a:buClr>
              <a:buSzPct val="120000"/>
              <a:buFont typeface="Lucida Grande"/>
              <a:buChar char="-"/>
              <a:defRPr sz="1400">
                <a:solidFill>
                  <a:srgbClr val="554B45"/>
                </a:solidFill>
                <a:latin typeface="Calibri" pitchFamily="34" charset="0"/>
                <a:ea typeface="MS PGothic" pitchFamily="34" charset="-128"/>
                <a:cs typeface="Arial" pitchFamily="34" charset="0"/>
              </a:defRPr>
            </a:lvl2pPr>
            <a:lvl3pPr marL="1143000" indent="-228600" eaLnBrk="0" hangingPunct="0">
              <a:spcBef>
                <a:spcPct val="20000"/>
              </a:spcBef>
              <a:buClr>
                <a:srgbClr val="900A31"/>
              </a:buClr>
              <a:buSzPct val="120000"/>
              <a:buFont typeface="Lucida Grande"/>
              <a:buChar char="-"/>
              <a:defRPr sz="1200">
                <a:solidFill>
                  <a:srgbClr val="554B45"/>
                </a:solidFill>
                <a:latin typeface="Calibri" pitchFamily="34" charset="0"/>
                <a:ea typeface="MS PGothic" pitchFamily="34" charset="-128"/>
                <a:cs typeface="Arial" pitchFamily="34" charset="0"/>
              </a:defRPr>
            </a:lvl3pPr>
            <a:lvl4pPr marL="16002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4pPr>
            <a:lvl5pPr marL="20574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5pPr>
            <a:lvl6pPr marL="25146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6pPr>
            <a:lvl7pPr marL="29718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7pPr>
            <a:lvl8pPr marL="34290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8pPr>
            <a:lvl9pPr marL="38862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9pPr>
          </a:lstStyle>
          <a:p>
            <a:pPr algn="ctr" eaLnBrk="1" hangingPunct="1">
              <a:spcBef>
                <a:spcPct val="0"/>
              </a:spcBef>
              <a:buClrTx/>
              <a:buSzTx/>
              <a:buFontTx/>
              <a:buNone/>
              <a:defRPr/>
            </a:pPr>
            <a:r>
              <a:rPr lang="fr-FR" altLang="fr-FR" sz="1200" b="1" kern="0">
                <a:solidFill>
                  <a:srgbClr val="C00000"/>
                </a:solidFill>
                <a:latin typeface="Segoe UI" panose="020B0502040204020203" pitchFamily="34" charset="0"/>
                <a:ea typeface="Segoe UI" panose="020B0502040204020203" pitchFamily="34" charset="0"/>
                <a:cs typeface="Segoe UI" panose="020B0502040204020203" pitchFamily="34" charset="0"/>
              </a:rPr>
              <a:t>19 janvier 2027 à 18h</a:t>
            </a:r>
          </a:p>
        </p:txBody>
      </p:sp>
      <p:sp>
        <p:nvSpPr>
          <p:cNvPr id="43" name="ZoneTexte 13">
            <a:extLst>
              <a:ext uri="{FF2B5EF4-FFF2-40B4-BE49-F238E27FC236}">
                <a16:creationId xmlns:a16="http://schemas.microsoft.com/office/drawing/2014/main" id="{160139F5-E315-1DC2-1757-E7383A3156EA}"/>
              </a:ext>
            </a:extLst>
          </p:cNvPr>
          <p:cNvSpPr txBox="1">
            <a:spLocks noChangeArrowheads="1"/>
          </p:cNvSpPr>
          <p:nvPr/>
        </p:nvSpPr>
        <p:spPr bwMode="auto">
          <a:xfrm>
            <a:off x="7797944" y="929446"/>
            <a:ext cx="20163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4C216B"/>
              </a:buClr>
              <a:buSzPct val="120000"/>
              <a:buFont typeface="Lucida Grande"/>
              <a:buChar char="-"/>
              <a:defRPr sz="1600">
                <a:solidFill>
                  <a:srgbClr val="4C216B"/>
                </a:solidFill>
                <a:latin typeface="Calibri" pitchFamily="34" charset="0"/>
                <a:ea typeface="MS PGothic" pitchFamily="34" charset="-128"/>
                <a:cs typeface="Arial" pitchFamily="34" charset="0"/>
              </a:defRPr>
            </a:lvl1pPr>
            <a:lvl2pPr marL="742950" indent="-285750" eaLnBrk="0" hangingPunct="0">
              <a:spcBef>
                <a:spcPct val="20000"/>
              </a:spcBef>
              <a:buClr>
                <a:srgbClr val="900A31"/>
              </a:buClr>
              <a:buSzPct val="120000"/>
              <a:buFont typeface="Lucida Grande"/>
              <a:buChar char="-"/>
              <a:defRPr sz="1400">
                <a:solidFill>
                  <a:srgbClr val="554B45"/>
                </a:solidFill>
                <a:latin typeface="Calibri" pitchFamily="34" charset="0"/>
                <a:ea typeface="MS PGothic" pitchFamily="34" charset="-128"/>
                <a:cs typeface="Arial" pitchFamily="34" charset="0"/>
              </a:defRPr>
            </a:lvl2pPr>
            <a:lvl3pPr marL="1143000" indent="-228600" eaLnBrk="0" hangingPunct="0">
              <a:spcBef>
                <a:spcPct val="20000"/>
              </a:spcBef>
              <a:buClr>
                <a:srgbClr val="900A31"/>
              </a:buClr>
              <a:buSzPct val="120000"/>
              <a:buFont typeface="Lucida Grande"/>
              <a:buChar char="-"/>
              <a:defRPr sz="1200">
                <a:solidFill>
                  <a:srgbClr val="554B45"/>
                </a:solidFill>
                <a:latin typeface="Calibri" pitchFamily="34" charset="0"/>
                <a:ea typeface="MS PGothic" pitchFamily="34" charset="-128"/>
                <a:cs typeface="Arial" pitchFamily="34" charset="0"/>
              </a:defRPr>
            </a:lvl3pPr>
            <a:lvl4pPr marL="16002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4pPr>
            <a:lvl5pPr marL="20574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5pPr>
            <a:lvl6pPr marL="25146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6pPr>
            <a:lvl7pPr marL="29718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7pPr>
            <a:lvl8pPr marL="34290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8pPr>
            <a:lvl9pPr marL="38862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9pPr>
          </a:lstStyle>
          <a:p>
            <a:pPr algn="ctr" eaLnBrk="1" hangingPunct="1">
              <a:spcBef>
                <a:spcPct val="0"/>
              </a:spcBef>
              <a:buClrTx/>
              <a:buSzTx/>
              <a:buFontTx/>
              <a:buNone/>
              <a:defRPr/>
            </a:pPr>
            <a:r>
              <a:rPr lang="fr-FR" altLang="fr-FR" sz="1200" b="1" kern="0">
                <a:solidFill>
                  <a:srgbClr val="000000"/>
                </a:solidFill>
                <a:latin typeface="Segoe UI" panose="020B0502040204020203" pitchFamily="34" charset="0"/>
                <a:ea typeface="Segoe UI" panose="020B0502040204020203" pitchFamily="34" charset="0"/>
                <a:cs typeface="Segoe UI" panose="020B0502040204020203" pitchFamily="34" charset="0"/>
              </a:rPr>
              <a:t>Printemps 2027</a:t>
            </a:r>
          </a:p>
        </p:txBody>
      </p:sp>
      <p:sp>
        <p:nvSpPr>
          <p:cNvPr id="47" name="ZoneTexte 9">
            <a:extLst>
              <a:ext uri="{FF2B5EF4-FFF2-40B4-BE49-F238E27FC236}">
                <a16:creationId xmlns:a16="http://schemas.microsoft.com/office/drawing/2014/main" id="{8AB98634-B3D4-2112-8583-70926804EB75}"/>
              </a:ext>
            </a:extLst>
          </p:cNvPr>
          <p:cNvSpPr txBox="1">
            <a:spLocks noChangeArrowheads="1"/>
          </p:cNvSpPr>
          <p:nvPr/>
        </p:nvSpPr>
        <p:spPr bwMode="auto">
          <a:xfrm>
            <a:off x="2525731" y="929446"/>
            <a:ext cx="13763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4C216B"/>
              </a:buClr>
              <a:buSzPct val="120000"/>
              <a:buFont typeface="Lucida Grande"/>
              <a:buChar char="-"/>
              <a:defRPr sz="1600">
                <a:solidFill>
                  <a:srgbClr val="4C216B"/>
                </a:solidFill>
                <a:latin typeface="Calibri" pitchFamily="34" charset="0"/>
                <a:ea typeface="MS PGothic" pitchFamily="34" charset="-128"/>
                <a:cs typeface="Arial" pitchFamily="34" charset="0"/>
              </a:defRPr>
            </a:lvl1pPr>
            <a:lvl2pPr marL="742950" indent="-285750" eaLnBrk="0" hangingPunct="0">
              <a:spcBef>
                <a:spcPct val="20000"/>
              </a:spcBef>
              <a:buClr>
                <a:srgbClr val="900A31"/>
              </a:buClr>
              <a:buSzPct val="120000"/>
              <a:buFont typeface="Lucida Grande"/>
              <a:buChar char="-"/>
              <a:defRPr sz="1400">
                <a:solidFill>
                  <a:srgbClr val="554B45"/>
                </a:solidFill>
                <a:latin typeface="Calibri" pitchFamily="34" charset="0"/>
                <a:ea typeface="MS PGothic" pitchFamily="34" charset="-128"/>
                <a:cs typeface="Arial" pitchFamily="34" charset="0"/>
              </a:defRPr>
            </a:lvl2pPr>
            <a:lvl3pPr marL="1143000" indent="-228600" eaLnBrk="0" hangingPunct="0">
              <a:spcBef>
                <a:spcPct val="20000"/>
              </a:spcBef>
              <a:buClr>
                <a:srgbClr val="900A31"/>
              </a:buClr>
              <a:buSzPct val="120000"/>
              <a:buFont typeface="Lucida Grande"/>
              <a:buChar char="-"/>
              <a:defRPr sz="1200">
                <a:solidFill>
                  <a:srgbClr val="554B45"/>
                </a:solidFill>
                <a:latin typeface="Calibri" pitchFamily="34" charset="0"/>
                <a:ea typeface="MS PGothic" pitchFamily="34" charset="-128"/>
                <a:cs typeface="Arial" pitchFamily="34" charset="0"/>
              </a:defRPr>
            </a:lvl3pPr>
            <a:lvl4pPr marL="16002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4pPr>
            <a:lvl5pPr marL="2057400" indent="-228600" eaLnBrk="0" hangingPunct="0">
              <a:spcBef>
                <a:spcPct val="20000"/>
              </a:spcBef>
              <a:buFont typeface="Lucida Grande"/>
              <a:buChar char="-"/>
              <a:defRPr sz="1100">
                <a:solidFill>
                  <a:srgbClr val="554B45"/>
                </a:solidFill>
                <a:latin typeface="Calibri" pitchFamily="34" charset="0"/>
                <a:ea typeface="MS PGothic" pitchFamily="34" charset="-128"/>
                <a:cs typeface="Arial" pitchFamily="34" charset="0"/>
              </a:defRPr>
            </a:lvl5pPr>
            <a:lvl6pPr marL="25146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6pPr>
            <a:lvl7pPr marL="29718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7pPr>
            <a:lvl8pPr marL="34290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8pPr>
            <a:lvl9pPr marL="3886200" indent="-228600" eaLnBrk="0" fontAlgn="base" hangingPunct="0">
              <a:spcBef>
                <a:spcPct val="20000"/>
              </a:spcBef>
              <a:spcAft>
                <a:spcPct val="0"/>
              </a:spcAft>
              <a:buFont typeface="Lucida Grande"/>
              <a:buChar char="-"/>
              <a:defRPr sz="1100">
                <a:solidFill>
                  <a:srgbClr val="554B45"/>
                </a:solidFill>
                <a:latin typeface="Calibri" pitchFamily="34" charset="0"/>
                <a:ea typeface="MS PGothic" pitchFamily="34" charset="-128"/>
                <a:cs typeface="Arial" pitchFamily="34" charset="0"/>
              </a:defRPr>
            </a:lvl9pPr>
          </a:lstStyle>
          <a:p>
            <a:pPr algn="ctr" eaLnBrk="1" hangingPunct="1">
              <a:spcBef>
                <a:spcPct val="0"/>
              </a:spcBef>
              <a:buClrTx/>
              <a:buSzTx/>
              <a:buFontTx/>
              <a:buNone/>
              <a:defRPr/>
            </a:pPr>
            <a:r>
              <a:rPr lang="fr-FR" altLang="fr-FR" sz="1200" b="1" kern="0">
                <a:solidFill>
                  <a:srgbClr val="C00000"/>
                </a:solidFill>
                <a:latin typeface="Segoe UI" panose="020B0502040204020203" pitchFamily="34" charset="0"/>
                <a:ea typeface="Segoe UI" panose="020B0502040204020203" pitchFamily="34" charset="0"/>
                <a:cs typeface="Segoe UI" panose="020B0502040204020203" pitchFamily="34" charset="0"/>
              </a:rPr>
              <a:t>22 octobre 2026 à 18h</a:t>
            </a:r>
          </a:p>
        </p:txBody>
      </p:sp>
    </p:spTree>
    <p:extLst>
      <p:ext uri="{BB962C8B-B14F-4D97-AF65-F5344CB8AC3E}">
        <p14:creationId xmlns:p14="http://schemas.microsoft.com/office/powerpoint/2010/main" val="3576045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17C56-4366-7C87-2972-51AB56859C62}"/>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F79CAA1-CAB2-2D25-90D2-BA7D628E2B98}"/>
              </a:ext>
            </a:extLst>
          </p:cNvPr>
          <p:cNvSpPr>
            <a:spLocks noGrp="1"/>
          </p:cNvSpPr>
          <p:nvPr>
            <p:ph type="ctrTitle"/>
          </p:nvPr>
        </p:nvSpPr>
        <p:spPr>
          <a:xfrm>
            <a:off x="401364" y="310434"/>
            <a:ext cx="11231565" cy="648000"/>
          </a:xfrm>
        </p:spPr>
        <p:txBody>
          <a:bodyPr/>
          <a:lstStyle/>
          <a:p>
            <a:r>
              <a:rPr lang="fr-FR"/>
              <a:t>Le déroulement d’une candidature puis d’une intervention</a:t>
            </a:r>
          </a:p>
        </p:txBody>
      </p:sp>
      <p:sp>
        <p:nvSpPr>
          <p:cNvPr id="6" name="Rectangle 5">
            <a:extLst>
              <a:ext uri="{FF2B5EF4-FFF2-40B4-BE49-F238E27FC236}">
                <a16:creationId xmlns:a16="http://schemas.microsoft.com/office/drawing/2014/main" id="{23C5DC3E-0E74-2682-54A7-2CD9955A7D46}"/>
              </a:ext>
            </a:extLst>
          </p:cNvPr>
          <p:cNvSpPr/>
          <p:nvPr/>
        </p:nvSpPr>
        <p:spPr>
          <a:xfrm>
            <a:off x="1152524" y="3167156"/>
            <a:ext cx="9468000" cy="252413"/>
          </a:xfrm>
          <a:prstGeom prst="rect">
            <a:avLst/>
          </a:prstGeom>
          <a:solidFill>
            <a:srgbClr val="F4C1CD"/>
          </a:solidFill>
          <a:ln w="25400" cap="flat" cmpd="sng" algn="ctr">
            <a:noFill/>
            <a:prstDash val="solid"/>
          </a:ln>
          <a:effectLst/>
        </p:spPr>
        <p:txBody>
          <a:bodyPr lIns="36000" tIns="36000" rIns="36000" bIns="3600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Élaborer, partager et décliner </a:t>
            </a: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vos stratégies </a:t>
            </a:r>
          </a:p>
        </p:txBody>
      </p:sp>
      <p:sp>
        <p:nvSpPr>
          <p:cNvPr id="7" name="Rectangle 6">
            <a:extLst>
              <a:ext uri="{FF2B5EF4-FFF2-40B4-BE49-F238E27FC236}">
                <a16:creationId xmlns:a16="http://schemas.microsoft.com/office/drawing/2014/main" id="{4CF55114-0F7C-72A9-29A3-B6C9B638FC22}"/>
              </a:ext>
            </a:extLst>
          </p:cNvPr>
          <p:cNvSpPr/>
          <p:nvPr/>
        </p:nvSpPr>
        <p:spPr>
          <a:xfrm>
            <a:off x="1152524" y="4203794"/>
            <a:ext cx="9468000" cy="252412"/>
          </a:xfrm>
          <a:prstGeom prst="rect">
            <a:avLst/>
          </a:prstGeom>
          <a:solidFill>
            <a:srgbClr val="F4C1CD"/>
          </a:solidFill>
          <a:ln w="25400" cap="flat" cmpd="sng" algn="ctr">
            <a:noFill/>
            <a:prstDash val="solid"/>
          </a:ln>
          <a:effectLst/>
        </p:spPr>
        <p:txBody>
          <a:bodyPr lIns="36000" tIns="36000" rIns="36000" bIns="3600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Mobiliser vos équipes </a:t>
            </a:r>
          </a:p>
        </p:txBody>
      </p:sp>
      <p:sp>
        <p:nvSpPr>
          <p:cNvPr id="8" name="Rectangle 7">
            <a:extLst>
              <a:ext uri="{FF2B5EF4-FFF2-40B4-BE49-F238E27FC236}">
                <a16:creationId xmlns:a16="http://schemas.microsoft.com/office/drawing/2014/main" id="{3B610694-B019-B832-9DA3-3F9E8B20498C}"/>
              </a:ext>
            </a:extLst>
          </p:cNvPr>
          <p:cNvSpPr/>
          <p:nvPr/>
        </p:nvSpPr>
        <p:spPr>
          <a:xfrm>
            <a:off x="3070224" y="4535581"/>
            <a:ext cx="1800000" cy="792163"/>
          </a:xfrm>
          <a:prstGeom prst="rect">
            <a:avLst/>
          </a:prstGeom>
          <a:solidFill>
            <a:srgbClr val="F4C1CD"/>
          </a:solidFill>
          <a:ln w="25400" cap="flat" cmpd="sng" algn="ctr">
            <a:noFill/>
            <a:prstDash val="solid"/>
          </a:ln>
          <a:effectLst/>
        </p:spPr>
        <p:txBody>
          <a:bodyPr lIns="36000" tIns="36000" rIns="36000" bIns="3600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Accompagner vos </a:t>
            </a: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transformations SI et digitale</a:t>
            </a:r>
          </a:p>
        </p:txBody>
      </p:sp>
      <p:sp>
        <p:nvSpPr>
          <p:cNvPr id="9" name="Rectangle 8">
            <a:extLst>
              <a:ext uri="{FF2B5EF4-FFF2-40B4-BE49-F238E27FC236}">
                <a16:creationId xmlns:a16="http://schemas.microsoft.com/office/drawing/2014/main" id="{D6CDE7E0-CABF-1BC4-67AD-1884E90DD7DC}"/>
              </a:ext>
            </a:extLst>
          </p:cNvPr>
          <p:cNvSpPr/>
          <p:nvPr/>
        </p:nvSpPr>
        <p:spPr>
          <a:xfrm>
            <a:off x="1152524" y="4535581"/>
            <a:ext cx="1800000" cy="792163"/>
          </a:xfrm>
          <a:prstGeom prst="rect">
            <a:avLst/>
          </a:prstGeom>
          <a:solidFill>
            <a:srgbClr val="F4C1CD"/>
          </a:solidFill>
          <a:ln w="25400" cap="flat" cmpd="sng" algn="ctr">
            <a:noFill/>
            <a:prstDash val="solid"/>
          </a:ln>
          <a:effectLst/>
        </p:spPr>
        <p:txBody>
          <a:bodyPr lIns="36000" tIns="36000" rIns="36000" bIns="3600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Structurer votre </a:t>
            </a: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modèle économique</a:t>
            </a:r>
          </a:p>
        </p:txBody>
      </p:sp>
      <p:sp>
        <p:nvSpPr>
          <p:cNvPr id="15" name="Rectangle 14">
            <a:extLst>
              <a:ext uri="{FF2B5EF4-FFF2-40B4-BE49-F238E27FC236}">
                <a16:creationId xmlns:a16="http://schemas.microsoft.com/office/drawing/2014/main" id="{BC8C7184-D345-3B03-DDB7-86312807B22C}"/>
              </a:ext>
            </a:extLst>
          </p:cNvPr>
          <p:cNvSpPr/>
          <p:nvPr/>
        </p:nvSpPr>
        <p:spPr>
          <a:xfrm>
            <a:off x="6905624" y="4535581"/>
            <a:ext cx="1800000" cy="792163"/>
          </a:xfrm>
          <a:prstGeom prst="rect">
            <a:avLst/>
          </a:prstGeom>
          <a:solidFill>
            <a:srgbClr val="F4C1CD"/>
          </a:solidFill>
          <a:ln w="25400" cap="flat" cmpd="sng" algn="ctr">
            <a:noFill/>
            <a:prstDash val="solid"/>
          </a:ln>
          <a:effectLst/>
        </p:spPr>
        <p:txBody>
          <a:bodyPr lIns="36000" tIns="36000" rIns="36000" bIns="3600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Réduire vos </a:t>
            </a: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coûts</a:t>
            </a:r>
          </a:p>
        </p:txBody>
      </p:sp>
      <p:sp>
        <p:nvSpPr>
          <p:cNvPr id="19" name="Rectangle 18">
            <a:extLst>
              <a:ext uri="{FF2B5EF4-FFF2-40B4-BE49-F238E27FC236}">
                <a16:creationId xmlns:a16="http://schemas.microsoft.com/office/drawing/2014/main" id="{6463248D-9082-4274-7181-5418373533AB}"/>
              </a:ext>
            </a:extLst>
          </p:cNvPr>
          <p:cNvSpPr/>
          <p:nvPr/>
        </p:nvSpPr>
        <p:spPr>
          <a:xfrm>
            <a:off x="4987924" y="4535581"/>
            <a:ext cx="1800000" cy="792163"/>
          </a:xfrm>
          <a:prstGeom prst="rect">
            <a:avLst/>
          </a:prstGeom>
          <a:solidFill>
            <a:srgbClr val="F4C1CD"/>
          </a:solidFill>
          <a:ln w="25400" cap="flat" cmpd="sng" algn="ctr">
            <a:noFill/>
            <a:prstDash val="solid"/>
          </a:ln>
          <a:effectLst/>
        </p:spPr>
        <p:txBody>
          <a:bodyPr lIns="36000" tIns="36000" rIns="36000" bIns="3600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Améliorer votre </a:t>
            </a: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gestion des Ressources Humaines</a:t>
            </a:r>
            <a:endPar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endParaRPr>
          </a:p>
        </p:txBody>
      </p:sp>
      <p:sp>
        <p:nvSpPr>
          <p:cNvPr id="22" name="Rectangle 21">
            <a:extLst>
              <a:ext uri="{FF2B5EF4-FFF2-40B4-BE49-F238E27FC236}">
                <a16:creationId xmlns:a16="http://schemas.microsoft.com/office/drawing/2014/main" id="{5E03719C-5474-F92E-7A7B-B8077A36881F}"/>
              </a:ext>
            </a:extLst>
          </p:cNvPr>
          <p:cNvSpPr/>
          <p:nvPr/>
        </p:nvSpPr>
        <p:spPr>
          <a:xfrm>
            <a:off x="1152524" y="3513231"/>
            <a:ext cx="9468000" cy="252413"/>
          </a:xfrm>
          <a:prstGeom prst="rect">
            <a:avLst/>
          </a:prstGeom>
          <a:solidFill>
            <a:srgbClr val="F4C1CD"/>
          </a:solidFill>
          <a:ln w="25400" cap="flat" cmpd="sng" algn="ctr">
            <a:noFill/>
            <a:prstDash val="solid"/>
          </a:ln>
          <a:effectLst/>
        </p:spPr>
        <p:txBody>
          <a:bodyPr lIns="36000" tIns="36000" rIns="36000" bIns="3600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Améliorer votre </a:t>
            </a: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organisation</a:t>
            </a:r>
            <a:r>
              <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 interne et votre </a:t>
            </a: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gouvernance</a:t>
            </a:r>
          </a:p>
        </p:txBody>
      </p:sp>
      <p:sp>
        <p:nvSpPr>
          <p:cNvPr id="31" name="Rectangle 30">
            <a:extLst>
              <a:ext uri="{FF2B5EF4-FFF2-40B4-BE49-F238E27FC236}">
                <a16:creationId xmlns:a16="http://schemas.microsoft.com/office/drawing/2014/main" id="{B7ADAB17-438C-4707-9826-4D122576B48F}"/>
              </a:ext>
            </a:extLst>
          </p:cNvPr>
          <p:cNvSpPr/>
          <p:nvPr/>
        </p:nvSpPr>
        <p:spPr>
          <a:xfrm>
            <a:off x="8823324" y="4535581"/>
            <a:ext cx="1800000" cy="792163"/>
          </a:xfrm>
          <a:prstGeom prst="rect">
            <a:avLst/>
          </a:prstGeom>
          <a:solidFill>
            <a:srgbClr val="F4C1CD"/>
          </a:solidFill>
          <a:ln w="25400" cap="flat" cmpd="sng" algn="ctr">
            <a:noFill/>
            <a:prstDash val="solid"/>
          </a:ln>
          <a:effectLst/>
        </p:spPr>
        <p:txBody>
          <a:bodyPr lIns="36000" tIns="36000" rIns="36000" bIns="3600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Mettre en œuvre une </a:t>
            </a: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gestion des risques</a:t>
            </a:r>
          </a:p>
        </p:txBody>
      </p:sp>
      <p:sp>
        <p:nvSpPr>
          <p:cNvPr id="32" name="Rectangle 31">
            <a:extLst>
              <a:ext uri="{FF2B5EF4-FFF2-40B4-BE49-F238E27FC236}">
                <a16:creationId xmlns:a16="http://schemas.microsoft.com/office/drawing/2014/main" id="{8C6F48CD-F862-775D-56DE-18DF413C44B4}"/>
              </a:ext>
            </a:extLst>
          </p:cNvPr>
          <p:cNvSpPr/>
          <p:nvPr/>
        </p:nvSpPr>
        <p:spPr>
          <a:xfrm>
            <a:off x="1152524" y="3859306"/>
            <a:ext cx="9468000" cy="250825"/>
          </a:xfrm>
          <a:prstGeom prst="rect">
            <a:avLst/>
          </a:prstGeom>
          <a:solidFill>
            <a:srgbClr val="F4C1CD"/>
          </a:solidFill>
          <a:ln w="25400" cap="flat" cmpd="sng" algn="ctr">
            <a:noFill/>
            <a:prstDash val="solid"/>
          </a:ln>
          <a:effectLst/>
        </p:spPr>
        <p:txBody>
          <a:bodyPr lIns="36000" tIns="36000" rIns="36000" bIns="36000" anchor="ctr"/>
          <a:lstStyle/>
          <a:p>
            <a:pPr marL="609585" marR="0" lvl="1"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Professionnaliser la </a:t>
            </a:r>
            <a:r>
              <a:rPr kumimoji="0" lang="fr-FR" sz="1200" b="1" i="0" u="none" strike="noStrike" kern="0" cap="none" spc="0" normalizeH="0" baseline="0" noProof="0">
                <a:ln>
                  <a:noFill/>
                </a:ln>
                <a:solidFill>
                  <a:srgbClr val="19486D"/>
                </a:solidFill>
                <a:effectLst/>
                <a:uLnTx/>
                <a:uFillTx/>
                <a:latin typeface="Segoe UI Light" panose="020B0502040204020203" pitchFamily="34" charset="0"/>
                <a:ea typeface="Segoe UI" panose="020B0502040204020203" pitchFamily="34" charset="0"/>
                <a:cs typeface="Segoe UI Light" panose="020B0502040204020203" pitchFamily="34" charset="0"/>
              </a:rPr>
              <a:t>gestion de vos projets</a:t>
            </a:r>
          </a:p>
        </p:txBody>
      </p:sp>
      <p:sp>
        <p:nvSpPr>
          <p:cNvPr id="33" name="Espace réservé du contenu 1">
            <a:extLst>
              <a:ext uri="{FF2B5EF4-FFF2-40B4-BE49-F238E27FC236}">
                <a16:creationId xmlns:a16="http://schemas.microsoft.com/office/drawing/2014/main" id="{803A9340-F19B-75CD-5918-7A9162BF4F0D}"/>
              </a:ext>
            </a:extLst>
          </p:cNvPr>
          <p:cNvSpPr txBox="1">
            <a:spLocks/>
          </p:cNvSpPr>
          <p:nvPr/>
        </p:nvSpPr>
        <p:spPr bwMode="auto">
          <a:xfrm>
            <a:off x="1152524" y="5327744"/>
            <a:ext cx="9468000" cy="46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defTabSz="1219170">
              <a:spcBef>
                <a:spcPct val="20000"/>
              </a:spcBef>
              <a:buClr>
                <a:srgbClr val="4C216B"/>
              </a:buClr>
              <a:buSzPct val="120000"/>
              <a:buFont typeface="Lucida Grande"/>
              <a:buNone/>
            </a:pPr>
            <a:r>
              <a:rPr lang="fr-FR" altLang="fr-FR" sz="1200" i="1" u="sng">
                <a:solidFill>
                  <a:srgbClr val="57565A"/>
                </a:solidFill>
                <a:latin typeface="Segoe UI Light" panose="020B0502040204020203" pitchFamily="34" charset="0"/>
                <a:cs typeface="Segoe UI Light" panose="020B0502040204020203" pitchFamily="34" charset="0"/>
              </a:rPr>
              <a:t>Remarque</a:t>
            </a:r>
            <a:r>
              <a:rPr lang="fr-FR" altLang="fr-FR" sz="1200" i="1">
                <a:solidFill>
                  <a:srgbClr val="57565A"/>
                </a:solidFill>
                <a:latin typeface="Segoe UI Light" panose="020B0502040204020203" pitchFamily="34" charset="0"/>
                <a:cs typeface="Segoe UI Light" panose="020B0502040204020203" pitchFamily="34" charset="0"/>
              </a:rPr>
              <a:t> : certaines demandes très spécifiques comme la communication (élaboration de plaquettes, sites internet, etc.), la recherche de fonds ou subventions, l’expertise juridique, ou la prospection n’entrent pas dans notre domaine de compétences.</a:t>
            </a:r>
          </a:p>
        </p:txBody>
      </p:sp>
      <p:sp>
        <p:nvSpPr>
          <p:cNvPr id="35" name="Rectangle 34">
            <a:extLst>
              <a:ext uri="{FF2B5EF4-FFF2-40B4-BE49-F238E27FC236}">
                <a16:creationId xmlns:a16="http://schemas.microsoft.com/office/drawing/2014/main" id="{E14648C2-B4DF-85BA-2D31-7E5A28F53C4E}"/>
              </a:ext>
            </a:extLst>
          </p:cNvPr>
          <p:cNvSpPr/>
          <p:nvPr/>
        </p:nvSpPr>
        <p:spPr>
          <a:xfrm>
            <a:off x="1137919" y="5775710"/>
            <a:ext cx="9482605" cy="482594"/>
          </a:xfrm>
          <a:prstGeom prst="rect">
            <a:avLst/>
          </a:prstGeom>
          <a:solidFill>
            <a:srgbClr val="71CAF3"/>
          </a:solidFill>
          <a:ln w="9525" cap="flat" cmpd="sng" algn="ctr">
            <a:noFill/>
            <a:prstDash val="solid"/>
          </a:ln>
          <a:effectLst/>
        </p:spPr>
        <p:txBody>
          <a:bodyPr lIns="720000"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a:ln>
                  <a:noFill/>
                </a:ln>
                <a:solidFill>
                  <a:srgbClr val="FFFFFF"/>
                </a:solidFill>
                <a:effectLst/>
                <a:uLnTx/>
                <a:uFillTx/>
                <a:latin typeface="Segoe UI Light" panose="020B0502040204020203" pitchFamily="34" charset="0"/>
                <a:ea typeface="+mn-ea"/>
                <a:cs typeface="Segoe UI Light" panose="020B0502040204020203" pitchFamily="34" charset="0"/>
              </a:rPr>
              <a:t>Si vous avez encore des interrogations après la lecture de ce document, vous pouvez nous envoyer un mail à </a:t>
            </a:r>
            <a:r>
              <a:rPr kumimoji="0" lang="fr-FR" sz="1200" b="0" i="0" u="none" strike="noStrike" kern="0" cap="none" spc="0" normalizeH="0" baseline="0" noProof="0">
                <a:ln>
                  <a:noFill/>
                </a:ln>
                <a:solidFill>
                  <a:srgbClr val="FFFFFF"/>
                </a:solidFill>
                <a:effectLst/>
                <a:uLnTx/>
                <a:uFillTx/>
                <a:latin typeface="Segoe UI Light" panose="020B0502040204020203" pitchFamily="34" charset="0"/>
                <a:ea typeface="+mn-ea"/>
                <a:cs typeface="Segoe UI Light" panose="020B0502040204020203" pitchFamily="34" charset="0"/>
                <a:hlinkClick r:id="rId3">
                  <a:extLst>
                    <a:ext uri="{A12FA001-AC4F-418D-AE19-62706E023703}">
                      <ahyp:hlinkClr xmlns:ahyp="http://schemas.microsoft.com/office/drawing/2018/hyperlinkcolor" val="tx"/>
                    </a:ext>
                  </a:extLst>
                </a:hlinkClick>
              </a:rPr>
              <a:t>fondation.equipe@eurogroupconsulting.com</a:t>
            </a:r>
            <a:r>
              <a:rPr kumimoji="0" lang="fr-FR" sz="1200" b="0" i="0" u="none" strike="noStrike" kern="0" cap="none" spc="0" normalizeH="0" baseline="0" noProof="0">
                <a:ln>
                  <a:noFill/>
                </a:ln>
                <a:solidFill>
                  <a:srgbClr val="FFFFFF"/>
                </a:solidFill>
                <a:effectLst/>
                <a:uLnTx/>
                <a:uFillTx/>
                <a:latin typeface="Segoe UI Light" panose="020B0502040204020203" pitchFamily="34" charset="0"/>
                <a:ea typeface="+mn-ea"/>
                <a:cs typeface="Segoe UI Light" panose="020B0502040204020203" pitchFamily="34" charset="0"/>
              </a:rPr>
              <a:t> et nous vous répondrons dans les plus brefs délais</a:t>
            </a:r>
          </a:p>
        </p:txBody>
      </p:sp>
      <p:sp>
        <p:nvSpPr>
          <p:cNvPr id="37" name="Freeform 142">
            <a:extLst>
              <a:ext uri="{FF2B5EF4-FFF2-40B4-BE49-F238E27FC236}">
                <a16:creationId xmlns:a16="http://schemas.microsoft.com/office/drawing/2014/main" id="{254703E0-1EC1-B1F5-CF0C-F774766AEE80}"/>
              </a:ext>
            </a:extLst>
          </p:cNvPr>
          <p:cNvSpPr>
            <a:spLocks noEditPoints="1"/>
          </p:cNvSpPr>
          <p:nvPr/>
        </p:nvSpPr>
        <p:spPr bwMode="auto">
          <a:xfrm>
            <a:off x="1433507" y="5836670"/>
            <a:ext cx="217368" cy="320290"/>
          </a:xfrm>
          <a:custGeom>
            <a:avLst/>
            <a:gdLst>
              <a:gd name="T0" fmla="*/ 162 w 317"/>
              <a:gd name="T1" fmla="*/ 455 h 575"/>
              <a:gd name="T2" fmla="*/ 155 w 317"/>
              <a:gd name="T3" fmla="*/ 448 h 575"/>
              <a:gd name="T4" fmla="*/ 155 w 317"/>
              <a:gd name="T5" fmla="*/ 398 h 575"/>
              <a:gd name="T6" fmla="*/ 220 w 317"/>
              <a:gd name="T7" fmla="*/ 301 h 575"/>
              <a:gd name="T8" fmla="*/ 303 w 317"/>
              <a:gd name="T9" fmla="*/ 159 h 575"/>
              <a:gd name="T10" fmla="*/ 158 w 317"/>
              <a:gd name="T11" fmla="*/ 14 h 575"/>
              <a:gd name="T12" fmla="*/ 14 w 317"/>
              <a:gd name="T13" fmla="*/ 159 h 575"/>
              <a:gd name="T14" fmla="*/ 7 w 317"/>
              <a:gd name="T15" fmla="*/ 166 h 575"/>
              <a:gd name="T16" fmla="*/ 0 w 317"/>
              <a:gd name="T17" fmla="*/ 159 h 575"/>
              <a:gd name="T18" fmla="*/ 158 w 317"/>
              <a:gd name="T19" fmla="*/ 0 h 575"/>
              <a:gd name="T20" fmla="*/ 317 w 317"/>
              <a:gd name="T21" fmla="*/ 159 h 575"/>
              <a:gd name="T22" fmla="*/ 229 w 317"/>
              <a:gd name="T23" fmla="*/ 311 h 575"/>
              <a:gd name="T24" fmla="*/ 169 w 317"/>
              <a:gd name="T25" fmla="*/ 398 h 575"/>
              <a:gd name="T26" fmla="*/ 169 w 317"/>
              <a:gd name="T27" fmla="*/ 448 h 575"/>
              <a:gd name="T28" fmla="*/ 162 w 317"/>
              <a:gd name="T29" fmla="*/ 455 h 575"/>
              <a:gd name="T30" fmla="*/ 195 w 317"/>
              <a:gd name="T31" fmla="*/ 542 h 575"/>
              <a:gd name="T32" fmla="*/ 162 w 317"/>
              <a:gd name="T33" fmla="*/ 510 h 575"/>
              <a:gd name="T34" fmla="*/ 129 w 317"/>
              <a:gd name="T35" fmla="*/ 542 h 575"/>
              <a:gd name="T36" fmla="*/ 162 w 317"/>
              <a:gd name="T37" fmla="*/ 575 h 575"/>
              <a:gd name="T38" fmla="*/ 195 w 317"/>
              <a:gd name="T39" fmla="*/ 542 h 575"/>
              <a:gd name="T40" fmla="*/ 181 w 317"/>
              <a:gd name="T41" fmla="*/ 542 h 575"/>
              <a:gd name="T42" fmla="*/ 162 w 317"/>
              <a:gd name="T43" fmla="*/ 561 h 575"/>
              <a:gd name="T44" fmla="*/ 143 w 317"/>
              <a:gd name="T45" fmla="*/ 542 h 575"/>
              <a:gd name="T46" fmla="*/ 162 w 317"/>
              <a:gd name="T47" fmla="*/ 524 h 575"/>
              <a:gd name="T48" fmla="*/ 181 w 317"/>
              <a:gd name="T49" fmla="*/ 542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7" h="575">
                <a:moveTo>
                  <a:pt x="162" y="455"/>
                </a:moveTo>
                <a:cubicBezTo>
                  <a:pt x="158" y="455"/>
                  <a:pt x="155" y="452"/>
                  <a:pt x="155" y="448"/>
                </a:cubicBezTo>
                <a:cubicBezTo>
                  <a:pt x="155" y="398"/>
                  <a:pt x="155" y="398"/>
                  <a:pt x="155" y="398"/>
                </a:cubicBezTo>
                <a:cubicBezTo>
                  <a:pt x="155" y="358"/>
                  <a:pt x="186" y="330"/>
                  <a:pt x="220" y="301"/>
                </a:cubicBezTo>
                <a:cubicBezTo>
                  <a:pt x="261" y="264"/>
                  <a:pt x="303" y="227"/>
                  <a:pt x="303" y="159"/>
                </a:cubicBezTo>
                <a:cubicBezTo>
                  <a:pt x="303" y="79"/>
                  <a:pt x="238" y="14"/>
                  <a:pt x="158" y="14"/>
                </a:cubicBezTo>
                <a:cubicBezTo>
                  <a:pt x="79" y="14"/>
                  <a:pt x="14" y="79"/>
                  <a:pt x="14" y="159"/>
                </a:cubicBezTo>
                <a:cubicBezTo>
                  <a:pt x="14" y="163"/>
                  <a:pt x="10" y="166"/>
                  <a:pt x="7" y="166"/>
                </a:cubicBezTo>
                <a:cubicBezTo>
                  <a:pt x="3" y="166"/>
                  <a:pt x="0" y="163"/>
                  <a:pt x="0" y="159"/>
                </a:cubicBezTo>
                <a:cubicBezTo>
                  <a:pt x="0" y="71"/>
                  <a:pt x="71" y="0"/>
                  <a:pt x="158" y="0"/>
                </a:cubicBezTo>
                <a:cubicBezTo>
                  <a:pt x="246" y="0"/>
                  <a:pt x="317" y="71"/>
                  <a:pt x="317" y="159"/>
                </a:cubicBezTo>
                <a:cubicBezTo>
                  <a:pt x="317" y="233"/>
                  <a:pt x="270" y="275"/>
                  <a:pt x="229" y="311"/>
                </a:cubicBezTo>
                <a:cubicBezTo>
                  <a:pt x="197" y="339"/>
                  <a:pt x="169" y="364"/>
                  <a:pt x="169" y="398"/>
                </a:cubicBezTo>
                <a:cubicBezTo>
                  <a:pt x="169" y="448"/>
                  <a:pt x="169" y="448"/>
                  <a:pt x="169" y="448"/>
                </a:cubicBezTo>
                <a:cubicBezTo>
                  <a:pt x="169" y="452"/>
                  <a:pt x="166" y="455"/>
                  <a:pt x="162" y="455"/>
                </a:cubicBezTo>
                <a:close/>
                <a:moveTo>
                  <a:pt x="195" y="542"/>
                </a:moveTo>
                <a:cubicBezTo>
                  <a:pt x="195" y="524"/>
                  <a:pt x="180" y="510"/>
                  <a:pt x="162" y="510"/>
                </a:cubicBezTo>
                <a:cubicBezTo>
                  <a:pt x="144" y="510"/>
                  <a:pt x="129" y="524"/>
                  <a:pt x="129" y="542"/>
                </a:cubicBezTo>
                <a:cubicBezTo>
                  <a:pt x="129" y="560"/>
                  <a:pt x="144" y="575"/>
                  <a:pt x="162" y="575"/>
                </a:cubicBezTo>
                <a:cubicBezTo>
                  <a:pt x="180" y="575"/>
                  <a:pt x="195" y="560"/>
                  <a:pt x="195" y="542"/>
                </a:cubicBezTo>
                <a:close/>
                <a:moveTo>
                  <a:pt x="181" y="542"/>
                </a:moveTo>
                <a:cubicBezTo>
                  <a:pt x="181" y="553"/>
                  <a:pt x="172" y="561"/>
                  <a:pt x="162" y="561"/>
                </a:cubicBezTo>
                <a:cubicBezTo>
                  <a:pt x="152" y="561"/>
                  <a:pt x="143" y="553"/>
                  <a:pt x="143" y="542"/>
                </a:cubicBezTo>
                <a:cubicBezTo>
                  <a:pt x="143" y="532"/>
                  <a:pt x="152" y="524"/>
                  <a:pt x="162" y="524"/>
                </a:cubicBezTo>
                <a:cubicBezTo>
                  <a:pt x="172" y="524"/>
                  <a:pt x="181" y="532"/>
                  <a:pt x="181" y="542"/>
                </a:cubicBezTo>
                <a:close/>
              </a:path>
            </a:pathLst>
          </a:custGeom>
          <a:solidFill>
            <a:srgbClr val="FFFFFF"/>
          </a:solidFill>
          <a:ln>
            <a:noFill/>
          </a:ln>
        </p:spPr>
        <p:txBody>
          <a:bodyPr vert="horz" wrap="square" lIns="74295" tIns="37148" rIns="74295" bIns="37148"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1950" b="1" i="0" u="none" strike="noStrike" kern="0" cap="none" spc="0" normalizeH="0" baseline="0" noProof="0">
              <a:ln>
                <a:noFill/>
              </a:ln>
              <a:solidFill>
                <a:srgbClr val="FFFFFF"/>
              </a:solidFill>
              <a:effectLst/>
              <a:uLnTx/>
              <a:uFillTx/>
              <a:latin typeface="Segoe UI Light" panose="020B0502040204020203" pitchFamily="34" charset="0"/>
            </a:endParaRPr>
          </a:p>
        </p:txBody>
      </p:sp>
      <p:sp>
        <p:nvSpPr>
          <p:cNvPr id="38" name="Espace réservé du texte 3">
            <a:extLst>
              <a:ext uri="{FF2B5EF4-FFF2-40B4-BE49-F238E27FC236}">
                <a16:creationId xmlns:a16="http://schemas.microsoft.com/office/drawing/2014/main" id="{88A7DB18-A6E8-D4B2-5BF9-16E158142661}"/>
              </a:ext>
            </a:extLst>
          </p:cNvPr>
          <p:cNvSpPr txBox="1">
            <a:spLocks/>
          </p:cNvSpPr>
          <p:nvPr/>
        </p:nvSpPr>
        <p:spPr>
          <a:xfrm>
            <a:off x="815973" y="749058"/>
            <a:ext cx="9804551" cy="24180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buFont typeface="Arial" panose="020B0604020202020204" pitchFamily="34" charset="0"/>
              <a:buNone/>
              <a:defRPr sz="1600" b="1" kern="1200">
                <a:solidFill>
                  <a:schemeClr val="tx1"/>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400" kern="1200">
                <a:solidFill>
                  <a:schemeClr val="tx1"/>
                </a:solidFill>
                <a:latin typeface="+mn-lt"/>
                <a:ea typeface="+mn-ea"/>
                <a:cs typeface="+mn-cs"/>
              </a:defRPr>
            </a:lvl2pPr>
            <a:lvl3pPr marL="288000" indent="-288000" algn="l" defTabSz="914400" rtl="0" eaLnBrk="1" latinLnBrk="0" hangingPunct="1">
              <a:lnSpc>
                <a:spcPct val="90000"/>
              </a:lnSpc>
              <a:spcBef>
                <a:spcPts val="300"/>
              </a:spcBef>
              <a:buFont typeface="Arial" panose="020B0604020202020204" pitchFamily="34" charset="0"/>
              <a:buChar char="•"/>
              <a:defRPr sz="1400" kern="1200">
                <a:solidFill>
                  <a:schemeClr val="tx1"/>
                </a:solidFill>
                <a:latin typeface="+mn-lt"/>
                <a:ea typeface="+mn-ea"/>
                <a:cs typeface="+mn-cs"/>
              </a:defRPr>
            </a:lvl3pPr>
            <a:lvl4pPr marL="576000" indent="-288000" algn="l" defTabSz="914400" rtl="0" eaLnBrk="1" latinLnBrk="0" hangingPunct="1">
              <a:lnSpc>
                <a:spcPct val="90000"/>
              </a:lnSpc>
              <a:spcBef>
                <a:spcPts val="100"/>
              </a:spcBef>
              <a:buFont typeface="Arial" panose="020B0604020202020204" pitchFamily="34" charset="0"/>
              <a:buChar char="•"/>
              <a:defRPr sz="1400" kern="1200">
                <a:solidFill>
                  <a:schemeClr val="tx1"/>
                </a:solidFill>
                <a:latin typeface="+mn-lt"/>
                <a:ea typeface="+mn-ea"/>
                <a:cs typeface="+mn-cs"/>
              </a:defRPr>
            </a:lvl4pPr>
            <a:lvl5pPr marL="864000" indent="-288000" algn="l" defTabSz="914400" rtl="0" eaLnBrk="1" latinLnBrk="0" hangingPunct="1">
              <a:lnSpc>
                <a:spcPct val="90000"/>
              </a:lnSpc>
              <a:spcBef>
                <a:spcPts val="1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just" defTabSz="990601" rtl="0" eaLnBrk="1" fontAlgn="auto" latinLnBrk="0" hangingPunct="1">
              <a:lnSpc>
                <a:spcPct val="100000"/>
              </a:lnSpc>
              <a:spcBef>
                <a:spcPct val="20000"/>
              </a:spcBef>
              <a:spcAft>
                <a:spcPts val="0"/>
              </a:spcAft>
              <a:buClr>
                <a:srgbClr val="4CC2F1"/>
              </a:buClr>
              <a:buSzTx/>
              <a:buFont typeface="+mj-lt"/>
              <a:buAutoNum type="arabicPeriod"/>
              <a:tabLst/>
              <a:defRPr/>
            </a:pPr>
            <a:r>
              <a:rPr kumimoji="0" lang="fr-FR" sz="1200" b="1" i="0" u="none" strike="noStrike" kern="800" cap="none" spc="-11" normalizeH="0" baseline="0" noProof="0">
                <a:ln>
                  <a:noFill/>
                </a:ln>
                <a:solidFill>
                  <a:srgbClr val="4CC2F1"/>
                </a:solidFill>
                <a:effectLst/>
                <a:uLnTx/>
                <a:uFillTx/>
                <a:latin typeface="Segoe UI" panose="020B0502040204020203" pitchFamily="34" charset="0"/>
                <a:ea typeface="Segoe UI" panose="020B0502040204020203" pitchFamily="34" charset="0"/>
                <a:cs typeface="Segoe UI" panose="020B0502040204020203" pitchFamily="34" charset="0"/>
              </a:rPr>
              <a:t>Transmission de la totalité des informations requises </a:t>
            </a:r>
            <a:r>
              <a:rPr kumimoji="0" lang="fr-FR" sz="1200" b="0" i="0" u="none" strike="noStrike" kern="800" cap="none" spc="-11" normalizeH="0" baseline="0" noProof="0">
                <a:ln>
                  <a:noFill/>
                </a:ln>
                <a:solidFill>
                  <a:srgbClr val="57565A"/>
                </a:solidFill>
                <a:effectLst/>
                <a:uLnTx/>
                <a:uFillTx/>
                <a:latin typeface="Segoe UI" panose="020B0502040204020203" pitchFamily="34" charset="0"/>
                <a:ea typeface="Segoe UI" panose="020B0502040204020203" pitchFamily="34" charset="0"/>
                <a:cs typeface="Segoe UI" panose="020B0502040204020203" pitchFamily="34" charset="0"/>
              </a:rPr>
              <a:t>dans le dossier ci-après et des états financiers (bilan et compte de résultat de l’année précédente, budget prévisionnel de l’année en cours)</a:t>
            </a:r>
          </a:p>
          <a:p>
            <a:pPr marL="342900" marR="0" lvl="0" indent="-342900" algn="just" defTabSz="990601" rtl="0" eaLnBrk="1" fontAlgn="auto" latinLnBrk="0" hangingPunct="1">
              <a:lnSpc>
                <a:spcPct val="100000"/>
              </a:lnSpc>
              <a:spcBef>
                <a:spcPct val="20000"/>
              </a:spcBef>
              <a:spcAft>
                <a:spcPts val="0"/>
              </a:spcAft>
              <a:buClr>
                <a:srgbClr val="4CC2F1"/>
              </a:buClr>
              <a:buSzTx/>
              <a:buFont typeface="+mj-lt"/>
              <a:buAutoNum type="arabicPeriod"/>
              <a:tabLst/>
              <a:defRPr/>
            </a:pPr>
            <a:r>
              <a:rPr kumimoji="0" lang="fr-FR" sz="1200" b="0" i="0" u="none" strike="noStrike" kern="800" cap="none" spc="-11" normalizeH="0" baseline="0" noProof="0">
                <a:ln>
                  <a:noFill/>
                </a:ln>
                <a:solidFill>
                  <a:srgbClr val="57565A"/>
                </a:solidFill>
                <a:effectLst/>
                <a:uLnTx/>
                <a:uFillTx/>
                <a:latin typeface="Segoe UI" panose="020B0502040204020203" pitchFamily="34" charset="0"/>
                <a:ea typeface="Segoe UI" panose="020B0502040204020203" pitchFamily="34" charset="0"/>
                <a:cs typeface="Segoe UI" panose="020B0502040204020203" pitchFamily="34" charset="0"/>
              </a:rPr>
              <a:t> Objet social et transparence de l’organisme </a:t>
            </a:r>
          </a:p>
          <a:p>
            <a:pPr marL="558933" marR="0" lvl="2" indent="-185738" algn="just" defTabSz="990601" rtl="0" eaLnBrk="1" fontAlgn="auto" latinLnBrk="0" hangingPunct="1">
              <a:lnSpc>
                <a:spcPct val="100000"/>
              </a:lnSpc>
              <a:spcBef>
                <a:spcPct val="20000"/>
              </a:spcBef>
              <a:spcAft>
                <a:spcPts val="0"/>
              </a:spcAft>
              <a:buClr>
                <a:srgbClr val="4CC2F1"/>
              </a:buClr>
              <a:buSzTx/>
              <a:buFont typeface="Wingdings" panose="05000000000000000000" pitchFamily="2" charset="2"/>
              <a:buChar char="ü"/>
              <a:tabLst/>
              <a:defRPr/>
            </a:pPr>
            <a:r>
              <a:rPr kumimoji="0" lang="fr-FR" sz="1200" b="1" i="0" u="none" strike="noStrike" kern="800" cap="none" spc="0" normalizeH="0" baseline="0" noProof="0">
                <a:ln>
                  <a:noFill/>
                </a:ln>
                <a:solidFill>
                  <a:srgbClr val="4CC2F1"/>
                </a:solidFill>
                <a:effectLst/>
                <a:uLnTx/>
                <a:uFillTx/>
                <a:latin typeface="Segoe UI" panose="020B0502040204020203" pitchFamily="34" charset="0"/>
                <a:ea typeface="Segoe UI" panose="020B0502040204020203" pitchFamily="34" charset="0"/>
                <a:cs typeface="Segoe UI" panose="020B0502040204020203" pitchFamily="34" charset="0"/>
              </a:rPr>
              <a:t>Entités privées du domaine d’utilité collective </a:t>
            </a:r>
          </a:p>
          <a:p>
            <a:pPr marL="558933" marR="0" lvl="2" indent="-185738" algn="just" defTabSz="990601" rtl="0" eaLnBrk="1" fontAlgn="auto" latinLnBrk="0" hangingPunct="1">
              <a:lnSpc>
                <a:spcPct val="100000"/>
              </a:lnSpc>
              <a:spcBef>
                <a:spcPct val="20000"/>
              </a:spcBef>
              <a:spcAft>
                <a:spcPts val="0"/>
              </a:spcAft>
              <a:buClr>
                <a:srgbClr val="4CC2F1"/>
              </a:buClr>
              <a:buSzTx/>
              <a:buFont typeface="Wingdings" panose="05000000000000000000" pitchFamily="2" charset="2"/>
              <a:buChar char="ü"/>
              <a:tabLst/>
              <a:defRPr/>
            </a:pPr>
            <a:r>
              <a:rPr kumimoji="0" lang="fr-FR" sz="1200" b="1" i="0" u="none" strike="noStrike" kern="800" cap="none" spc="0" normalizeH="0" baseline="0" noProof="0">
                <a:ln>
                  <a:noFill/>
                </a:ln>
                <a:solidFill>
                  <a:srgbClr val="4CC2F1"/>
                </a:solidFill>
                <a:effectLst/>
                <a:uLnTx/>
                <a:uFillTx/>
                <a:latin typeface="Segoe UI" panose="020B0502040204020203" pitchFamily="34" charset="0"/>
                <a:ea typeface="Segoe UI" panose="020B0502040204020203" pitchFamily="34" charset="0"/>
                <a:cs typeface="Segoe UI" panose="020B0502040204020203" pitchFamily="34" charset="0"/>
              </a:rPr>
              <a:t>Périmètre métropolitain / bénéficiaires de l’action situés en France </a:t>
            </a:r>
            <a:r>
              <a:rPr kumimoji="0" lang="fr-FR" sz="1200" b="0" i="0" u="none" strike="noStrike" kern="800" cap="none" spc="0" normalizeH="0" baseline="0" noProof="0">
                <a:ln>
                  <a:noFill/>
                </a:ln>
                <a:solidFill>
                  <a:srgbClr val="57565A"/>
                </a:solidFill>
                <a:effectLst/>
                <a:uLnTx/>
                <a:uFillTx/>
                <a:latin typeface="Segoe UI" panose="020B0502040204020203" pitchFamily="34" charset="0"/>
                <a:ea typeface="Segoe UI" panose="020B0502040204020203" pitchFamily="34" charset="0"/>
                <a:cs typeface="Segoe UI" panose="020B0502040204020203" pitchFamily="34" charset="0"/>
              </a:rPr>
              <a:t>(NB : les associations localisées hors d’Ile-de-France devront prendre en charge les frais liés au déplacement et à l’hébergement des consultants)</a:t>
            </a:r>
          </a:p>
          <a:p>
            <a:pPr marL="558933" marR="0" lvl="2" indent="-185738" algn="just" defTabSz="990601" rtl="0" eaLnBrk="1" fontAlgn="auto" latinLnBrk="0" hangingPunct="1">
              <a:lnSpc>
                <a:spcPct val="100000"/>
              </a:lnSpc>
              <a:spcBef>
                <a:spcPct val="20000"/>
              </a:spcBef>
              <a:spcAft>
                <a:spcPts val="0"/>
              </a:spcAft>
              <a:buClr>
                <a:srgbClr val="4CC2F1"/>
              </a:buClr>
              <a:buSzTx/>
              <a:buFont typeface="Wingdings" panose="05000000000000000000" pitchFamily="2" charset="2"/>
              <a:buChar char="ü"/>
              <a:tabLst/>
              <a:defRPr/>
            </a:pPr>
            <a:r>
              <a:rPr kumimoji="0" lang="fr-FR" sz="1200" b="1" i="0" u="none" strike="noStrike" kern="800" cap="none" spc="0" normalizeH="0" baseline="0" noProof="0">
                <a:ln>
                  <a:noFill/>
                </a:ln>
                <a:solidFill>
                  <a:srgbClr val="4CC2F1"/>
                </a:solidFill>
                <a:effectLst/>
                <a:uLnTx/>
                <a:uFillTx/>
                <a:latin typeface="Segoe UI" panose="020B0502040204020203" pitchFamily="34" charset="0"/>
                <a:ea typeface="Segoe UI" panose="020B0502040204020203" pitchFamily="34" charset="0"/>
                <a:cs typeface="Segoe UI" panose="020B0502040204020203" pitchFamily="34" charset="0"/>
              </a:rPr>
              <a:t>Structure existante depuis au moins 3 ans</a:t>
            </a:r>
          </a:p>
          <a:p>
            <a:pPr marL="558933" marR="0" lvl="2" indent="-185738" algn="just" defTabSz="990601" rtl="0" eaLnBrk="1" fontAlgn="auto" latinLnBrk="0" hangingPunct="1">
              <a:lnSpc>
                <a:spcPct val="100000"/>
              </a:lnSpc>
              <a:spcBef>
                <a:spcPct val="20000"/>
              </a:spcBef>
              <a:spcAft>
                <a:spcPts val="0"/>
              </a:spcAft>
              <a:buClr>
                <a:srgbClr val="4CC2F1"/>
              </a:buClr>
              <a:buSzTx/>
              <a:buFont typeface="Wingdings" panose="05000000000000000000" pitchFamily="2" charset="2"/>
              <a:buChar char="ü"/>
              <a:tabLst/>
              <a:defRPr/>
            </a:pPr>
            <a:r>
              <a:rPr kumimoji="0" lang="fr-FR" sz="1200" b="1" i="0" u="none" strike="noStrike" kern="800" cap="none" spc="0" normalizeH="0" baseline="0" noProof="0">
                <a:ln>
                  <a:noFill/>
                </a:ln>
                <a:solidFill>
                  <a:srgbClr val="4CC2F1"/>
                </a:solidFill>
                <a:effectLst/>
                <a:uLnTx/>
                <a:uFillTx/>
                <a:latin typeface="Segoe UI" panose="020B0502040204020203" pitchFamily="34" charset="0"/>
                <a:ea typeface="Segoe UI" panose="020B0502040204020203" pitchFamily="34" charset="0"/>
                <a:cs typeface="Segoe UI" panose="020B0502040204020203" pitchFamily="34" charset="0"/>
              </a:rPr>
              <a:t>Structure apolitique et laïque</a:t>
            </a:r>
          </a:p>
          <a:p>
            <a:pPr marL="342900" marR="0" lvl="1" indent="-342900" algn="just" defTabSz="990601" rtl="0" eaLnBrk="1" fontAlgn="auto" latinLnBrk="0" hangingPunct="1">
              <a:lnSpc>
                <a:spcPct val="100000"/>
              </a:lnSpc>
              <a:spcBef>
                <a:spcPts val="1000"/>
              </a:spcBef>
              <a:spcAft>
                <a:spcPts val="0"/>
              </a:spcAft>
              <a:buClr>
                <a:srgbClr val="4CC2F1"/>
              </a:buClr>
              <a:buSzTx/>
              <a:buFont typeface="+mj-lt"/>
              <a:buAutoNum type="arabicPeriod" startAt="3"/>
              <a:tabLst/>
              <a:defRPr/>
            </a:pPr>
            <a:r>
              <a:rPr kumimoji="0" lang="fr-FR" sz="1200" b="0" i="0" u="none" strike="noStrike" kern="800" cap="none" spc="0" normalizeH="0" baseline="0" noProof="0">
                <a:ln>
                  <a:noFill/>
                </a:ln>
                <a:solidFill>
                  <a:srgbClr val="57565A"/>
                </a:solidFill>
                <a:effectLst/>
                <a:uLnTx/>
                <a:uFillTx/>
                <a:latin typeface="Segoe UI" panose="020B0502040204020203" pitchFamily="34" charset="0"/>
                <a:ea typeface="Segoe UI" panose="020B0502040204020203" pitchFamily="34" charset="0"/>
                <a:cs typeface="Segoe UI" panose="020B0502040204020203" pitchFamily="34" charset="0"/>
              </a:rPr>
              <a:t> Situation financière de l’organisme </a:t>
            </a:r>
          </a:p>
          <a:p>
            <a:pPr marL="558933" marR="0" lvl="2" indent="-185738" algn="just" defTabSz="990601" rtl="0" eaLnBrk="1" fontAlgn="auto" latinLnBrk="0" hangingPunct="1">
              <a:lnSpc>
                <a:spcPct val="100000"/>
              </a:lnSpc>
              <a:spcBef>
                <a:spcPct val="20000"/>
              </a:spcBef>
              <a:spcAft>
                <a:spcPts val="0"/>
              </a:spcAft>
              <a:buClr>
                <a:srgbClr val="4CC2F1"/>
              </a:buClr>
              <a:buSzTx/>
              <a:buFont typeface="Wingdings" panose="05000000000000000000" pitchFamily="2" charset="2"/>
              <a:buChar char="ü"/>
              <a:tabLst/>
              <a:defRPr/>
            </a:pPr>
            <a:r>
              <a:rPr kumimoji="0" lang="fr-FR" sz="1200" b="1" i="0" u="none" strike="noStrike" kern="800" cap="none" spc="0" normalizeH="0" baseline="0" noProof="0">
                <a:ln>
                  <a:noFill/>
                </a:ln>
                <a:solidFill>
                  <a:srgbClr val="4CC2F1"/>
                </a:solidFill>
                <a:effectLst/>
                <a:uLnTx/>
                <a:uFillTx/>
                <a:latin typeface="Segoe UI" panose="020B0502040204020203" pitchFamily="34" charset="0"/>
                <a:ea typeface="Segoe UI" panose="020B0502040204020203" pitchFamily="34" charset="0"/>
                <a:cs typeface="Segoe UI" panose="020B0502040204020203" pitchFamily="34" charset="0"/>
              </a:rPr>
              <a:t>Situation financière viable mais ne lui permettant pas l’accès à des prestations de conseil ou d’assistance facturées </a:t>
            </a:r>
          </a:p>
          <a:p>
            <a:pPr marL="342900" marR="0" lvl="0" indent="-342900" algn="just" defTabSz="990601" rtl="0" eaLnBrk="1" fontAlgn="auto" latinLnBrk="0" hangingPunct="1">
              <a:lnSpc>
                <a:spcPct val="100000"/>
              </a:lnSpc>
              <a:spcBef>
                <a:spcPct val="20000"/>
              </a:spcBef>
              <a:spcAft>
                <a:spcPts val="0"/>
              </a:spcAft>
              <a:buClr>
                <a:srgbClr val="4CC2F1"/>
              </a:buClr>
              <a:buSzTx/>
              <a:buFont typeface="+mj-lt"/>
              <a:buAutoNum type="arabicPeriod" startAt="4"/>
              <a:tabLst/>
              <a:defRPr/>
            </a:pPr>
            <a:r>
              <a:rPr kumimoji="0" lang="fr-FR" sz="1200" b="0" i="0" u="none" strike="noStrike" kern="800" cap="none" spc="-11" normalizeH="0" baseline="0" noProof="0">
                <a:ln>
                  <a:noFill/>
                </a:ln>
                <a:solidFill>
                  <a:srgbClr val="176490">
                    <a:lumMod val="75000"/>
                  </a:srgbClr>
                </a:solidFill>
                <a:effectLst/>
                <a:uLnTx/>
                <a:uFillTx/>
                <a:latin typeface="Segoe UI" panose="020B0502040204020203" pitchFamily="34" charset="0"/>
                <a:ea typeface="Segoe UI" panose="020B0502040204020203" pitchFamily="34" charset="0"/>
                <a:cs typeface="Segoe UI" panose="020B0502040204020203" pitchFamily="34" charset="0"/>
              </a:rPr>
              <a:t> </a:t>
            </a:r>
            <a:r>
              <a:rPr kumimoji="0" lang="fr-FR" sz="1200" b="0" i="0" u="none" strike="noStrike" kern="800" cap="none" spc="-11" normalizeH="0" baseline="0" noProof="0">
                <a:ln>
                  <a:noFill/>
                </a:ln>
                <a:solidFill>
                  <a:srgbClr val="57565A"/>
                </a:solidFill>
                <a:effectLst/>
                <a:uLnTx/>
                <a:uFillTx/>
                <a:latin typeface="Segoe UI" panose="020B0502040204020203" pitchFamily="34" charset="0"/>
                <a:ea typeface="Segoe UI" panose="020B0502040204020203" pitchFamily="34" charset="0"/>
                <a:cs typeface="Segoe UI" panose="020B0502040204020203" pitchFamily="34" charset="0"/>
              </a:rPr>
              <a:t>Demande entrant dans le domaine de compétences d’Eurogroup Consulting : </a:t>
            </a:r>
          </a:p>
        </p:txBody>
      </p:sp>
    </p:spTree>
    <p:extLst>
      <p:ext uri="{BB962C8B-B14F-4D97-AF65-F5344CB8AC3E}">
        <p14:creationId xmlns:p14="http://schemas.microsoft.com/office/powerpoint/2010/main" val="2409020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D6FE3-003A-F798-FBF6-C72C2FFA3DC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59DADA27-6474-DBFB-7555-5C81FB99504D}"/>
              </a:ext>
            </a:extLst>
          </p:cNvPr>
          <p:cNvSpPr>
            <a:spLocks noGrp="1"/>
          </p:cNvSpPr>
          <p:nvPr>
            <p:ph type="ctrTitle"/>
          </p:nvPr>
        </p:nvSpPr>
        <p:spPr>
          <a:xfrm>
            <a:off x="479423" y="462279"/>
            <a:ext cx="11231565" cy="345335"/>
          </a:xfrm>
        </p:spPr>
        <p:txBody>
          <a:bodyPr/>
          <a:lstStyle/>
          <a:p>
            <a:r>
              <a:rPr lang="fr-FR" b="1">
                <a:solidFill>
                  <a:schemeClr val="accent2"/>
                </a:solidFill>
              </a:rPr>
              <a:t>Nom de l’organisme </a:t>
            </a:r>
            <a:r>
              <a:rPr lang="fr-FR" b="1" i="1">
                <a:solidFill>
                  <a:srgbClr val="00B0F0"/>
                </a:solidFill>
              </a:rPr>
              <a:t>(à renseigner)</a:t>
            </a:r>
            <a:endParaRPr lang="fr-FR">
              <a:solidFill>
                <a:srgbClr val="00B0F0"/>
              </a:solidFill>
            </a:endParaRPr>
          </a:p>
        </p:txBody>
      </p:sp>
      <p:graphicFrame>
        <p:nvGraphicFramePr>
          <p:cNvPr id="49" name="Group 51">
            <a:extLst>
              <a:ext uri="{FF2B5EF4-FFF2-40B4-BE49-F238E27FC236}">
                <a16:creationId xmlns:a16="http://schemas.microsoft.com/office/drawing/2014/main" id="{929B38F3-6A34-570F-1729-AD6973DCEA8A}"/>
              </a:ext>
            </a:extLst>
          </p:cNvPr>
          <p:cNvGraphicFramePr>
            <a:graphicFrameLocks noGrp="1"/>
          </p:cNvGraphicFramePr>
          <p:nvPr>
            <p:extLst>
              <p:ext uri="{D42A27DB-BD31-4B8C-83A1-F6EECF244321}">
                <p14:modId xmlns:p14="http://schemas.microsoft.com/office/powerpoint/2010/main" val="853380853"/>
              </p:ext>
            </p:extLst>
          </p:nvPr>
        </p:nvGraphicFramePr>
        <p:xfrm>
          <a:off x="479423" y="894735"/>
          <a:ext cx="10917123" cy="5155651"/>
        </p:xfrm>
        <a:graphic>
          <a:graphicData uri="http://schemas.openxmlformats.org/drawingml/2006/table">
            <a:tbl>
              <a:tblPr>
                <a:effectLst/>
              </a:tblPr>
              <a:tblGrid>
                <a:gridCol w="1929240">
                  <a:extLst>
                    <a:ext uri="{9D8B030D-6E8A-4147-A177-3AD203B41FA5}">
                      <a16:colId xmlns:a16="http://schemas.microsoft.com/office/drawing/2014/main" val="20000"/>
                    </a:ext>
                  </a:extLst>
                </a:gridCol>
                <a:gridCol w="8987883">
                  <a:extLst>
                    <a:ext uri="{9D8B030D-6E8A-4147-A177-3AD203B41FA5}">
                      <a16:colId xmlns:a16="http://schemas.microsoft.com/office/drawing/2014/main" val="20001"/>
                    </a:ext>
                  </a:extLst>
                </a:gridCol>
              </a:tblGrid>
              <a:tr h="305125">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Adresse de l’organisme</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50" b="0" i="1" u="none" strike="noStrike" cap="none" normalizeH="0" baseline="0">
                          <a:ln>
                            <a:noFill/>
                          </a:ln>
                          <a:solidFill>
                            <a:schemeClr val="tx1"/>
                          </a:solidFill>
                          <a:effectLst/>
                          <a:latin typeface="Segoe UI"/>
                          <a:cs typeface="Segoe UI"/>
                        </a:rPr>
                        <a:t>À compléter</a:t>
                      </a:r>
                    </a:p>
                  </a:txBody>
                  <a:tcPr marL="36000" marR="36000" marT="36000" marB="36000"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405998">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Contact organisme </a:t>
                      </a:r>
                      <a:r>
                        <a:rPr kumimoji="0" lang="fr-FR" sz="1000" b="0" i="0" u="none" strike="noStrike" cap="none" normalizeH="0" baseline="0">
                          <a:ln>
                            <a:noFill/>
                          </a:ln>
                          <a:solidFill>
                            <a:srgbClr val="000000"/>
                          </a:solidFill>
                          <a:effectLst/>
                          <a:latin typeface="Segoe UI"/>
                          <a:ea typeface="Segoe UI" panose="020B0502040204020203" pitchFamily="34" charset="0"/>
                          <a:cs typeface="Segoe UI"/>
                        </a:rPr>
                        <a:t>(nom, téléphone et mail a minima)</a:t>
                      </a:r>
                      <a:endParaRPr kumimoji="0" lang="fr-FR" sz="1100" b="0" i="0" u="none" strike="noStrike" cap="none" normalizeH="0" baseline="0">
                        <a:ln>
                          <a:noFill/>
                        </a:ln>
                        <a:solidFill>
                          <a:srgbClr val="000000"/>
                        </a:solidFill>
                        <a:effectLst/>
                        <a:latin typeface="Segoe UI"/>
                        <a:ea typeface="Segoe UI" panose="020B0502040204020203" pitchFamily="34" charset="0"/>
                        <a:cs typeface="Segoe UI"/>
                      </a:endParaRP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50" b="0" i="1" u="none" strike="noStrike" cap="none" normalizeH="0" baseline="0">
                          <a:ln>
                            <a:noFill/>
                          </a:ln>
                          <a:solidFill>
                            <a:schemeClr val="tx1"/>
                          </a:solidFill>
                          <a:effectLst/>
                          <a:latin typeface="Segoe UI"/>
                          <a:cs typeface="Segoe UI"/>
                        </a:rPr>
                        <a:t>À compléter – </a:t>
                      </a:r>
                      <a:r>
                        <a:rPr kumimoji="0" lang="fr-FR" sz="1050" b="0" i="1" u="none" strike="noStrike" cap="none" normalizeH="0" baseline="0">
                          <a:ln>
                            <a:noFill/>
                          </a:ln>
                          <a:solidFill>
                            <a:schemeClr val="tx1"/>
                          </a:solidFill>
                          <a:effectLst/>
                          <a:latin typeface="Segoe UI"/>
                          <a:ea typeface="Segoe UI" panose="020B0502040204020203" pitchFamily="34" charset="0"/>
                          <a:cs typeface="Segoe UI"/>
                        </a:rPr>
                        <a:t>(Ce contact pourra être sollicité par Eurogroup Autrement pour obtenir des informations complémentaires)</a:t>
                      </a:r>
                    </a:p>
                  </a:txBody>
                  <a:tcPr marL="36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298254">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Domaine d’intervention </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50" b="0" i="1" u="none" strike="noStrike" cap="none" normalizeH="0" baseline="0">
                          <a:ln>
                            <a:noFill/>
                          </a:ln>
                          <a:solidFill>
                            <a:schemeClr val="tx1"/>
                          </a:solidFill>
                          <a:effectLst/>
                          <a:latin typeface="Segoe UI"/>
                          <a:cs typeface="Segoe UI"/>
                        </a:rPr>
                        <a:t>À compléter – </a:t>
                      </a:r>
                      <a:r>
                        <a:rPr lang="fr-FR" sz="1050" i="1">
                          <a:latin typeface="Segoe UI"/>
                          <a:ea typeface="Segoe UI" panose="020B0502040204020203" pitchFamily="34" charset="0"/>
                          <a:cs typeface="Segoe UI"/>
                        </a:rPr>
                        <a:t>(ex : Santé / handicap</a:t>
                      </a:r>
                      <a:r>
                        <a:rPr kumimoji="0" lang="fr-FR" sz="1050" b="0" i="1" u="none" strike="noStrike" cap="none" normalizeH="0" baseline="0">
                          <a:ln>
                            <a:noFill/>
                          </a:ln>
                          <a:solidFill>
                            <a:srgbClr val="000000"/>
                          </a:solidFill>
                          <a:effectLst/>
                          <a:latin typeface="Segoe UI"/>
                          <a:ea typeface="Segoe UI" panose="020B0502040204020203" pitchFamily="34" charset="0"/>
                          <a:cs typeface="Segoe UI"/>
                        </a:rPr>
                        <a:t>, </a:t>
                      </a:r>
                      <a:r>
                        <a:rPr lang="fr-FR" sz="1050" i="1">
                          <a:latin typeface="Segoe UI"/>
                          <a:ea typeface="Segoe UI" panose="020B0502040204020203" pitchFamily="34" charset="0"/>
                          <a:cs typeface="Segoe UI"/>
                        </a:rPr>
                        <a:t>Culture, Environnement,</a:t>
                      </a:r>
                      <a:r>
                        <a:rPr lang="fr-FR" sz="1050" i="1" baseline="0">
                          <a:latin typeface="Segoe UI"/>
                          <a:ea typeface="Segoe UI" panose="020B0502040204020203" pitchFamily="34" charset="0"/>
                          <a:cs typeface="Segoe UI"/>
                        </a:rPr>
                        <a:t> </a:t>
                      </a:r>
                      <a:r>
                        <a:rPr lang="fr-FR" sz="1050" i="1">
                          <a:latin typeface="Segoe UI"/>
                          <a:ea typeface="Segoe UI" panose="020B0502040204020203" pitchFamily="34" charset="0"/>
                          <a:cs typeface="Segoe UI"/>
                        </a:rPr>
                        <a:t>Insertion / économie,</a:t>
                      </a:r>
                      <a:r>
                        <a:rPr lang="fr-FR" sz="1050" i="1" baseline="0">
                          <a:latin typeface="Segoe UI"/>
                          <a:ea typeface="Segoe UI" panose="020B0502040204020203" pitchFamily="34" charset="0"/>
                          <a:cs typeface="Segoe UI"/>
                        </a:rPr>
                        <a:t> </a:t>
                      </a:r>
                      <a:r>
                        <a:rPr lang="fr-FR" sz="1050" i="1">
                          <a:latin typeface="Segoe UI"/>
                          <a:ea typeface="Segoe UI" panose="020B0502040204020203" pitchFamily="34" charset="0"/>
                          <a:cs typeface="Segoe UI"/>
                        </a:rPr>
                        <a:t>Social / humanitaire)</a:t>
                      </a:r>
                    </a:p>
                  </a:txBody>
                  <a:tcPr marL="36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260972">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Statut</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50" b="0" i="1" u="none" strike="noStrike" cap="none" normalizeH="0" baseline="0">
                          <a:ln>
                            <a:noFill/>
                          </a:ln>
                          <a:solidFill>
                            <a:schemeClr val="tx1"/>
                          </a:solidFill>
                          <a:effectLst/>
                          <a:latin typeface="Segoe UI"/>
                          <a:cs typeface="Segoe UI"/>
                        </a:rPr>
                        <a:t>À compléter </a:t>
                      </a:r>
                      <a:endParaRPr kumimoji="0" lang="fr-FR" sz="1050" b="0" i="0" u="none" strike="noStrike" cap="none" normalizeH="0" baseline="0">
                        <a:ln>
                          <a:noFill/>
                        </a:ln>
                        <a:solidFill>
                          <a:srgbClr val="000000"/>
                        </a:solidFill>
                        <a:effectLst/>
                        <a:latin typeface="Segoe UI"/>
                        <a:ea typeface="Segoe UI" panose="020B0502040204020203" pitchFamily="34" charset="0"/>
                        <a:cs typeface="Segoe UI"/>
                      </a:endParaRPr>
                    </a:p>
                  </a:txBody>
                  <a:tcPr marL="36000" marR="36000" marT="36000" marB="36000"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260972">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Date de création</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50" b="0" i="1" u="none" strike="noStrike" cap="none" normalizeH="0" baseline="0">
                          <a:ln>
                            <a:noFill/>
                          </a:ln>
                          <a:solidFill>
                            <a:schemeClr val="tx1"/>
                          </a:solidFill>
                          <a:effectLst/>
                          <a:latin typeface="Segoe UI"/>
                          <a:cs typeface="Segoe UI"/>
                        </a:rPr>
                        <a:t>À compléter</a:t>
                      </a:r>
                      <a:endParaRPr kumimoji="0" lang="fr-FR" sz="1050" b="0" i="0" u="none" strike="noStrike" cap="none" normalizeH="0" baseline="0">
                        <a:ln>
                          <a:noFill/>
                        </a:ln>
                        <a:solidFill>
                          <a:srgbClr val="000000"/>
                        </a:solidFill>
                        <a:effectLst/>
                        <a:latin typeface="Segoe UI"/>
                        <a:ea typeface="Segoe UI" panose="020B0502040204020203" pitchFamily="34" charset="0"/>
                        <a:cs typeface="Segoe UI"/>
                      </a:endParaRPr>
                    </a:p>
                  </a:txBody>
                  <a:tcPr marL="36000" marR="36000" marT="36000" marB="36000"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421780">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kern="1200" cap="none" normalizeH="0" baseline="0">
                          <a:ln>
                            <a:noFill/>
                          </a:ln>
                          <a:solidFill>
                            <a:srgbClr val="000000"/>
                          </a:solidFill>
                          <a:effectLst/>
                          <a:latin typeface="Segoe UI"/>
                          <a:ea typeface="Segoe UI" panose="020B0502040204020203" pitchFamily="34" charset="0"/>
                          <a:cs typeface="Segoe UI"/>
                        </a:rPr>
                        <a:t>Nombre d’adhérents au 31/12/2025</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50" b="0" i="1" u="none" strike="noStrike" cap="none" normalizeH="0" baseline="0">
                          <a:ln>
                            <a:noFill/>
                          </a:ln>
                          <a:solidFill>
                            <a:schemeClr val="tx1"/>
                          </a:solidFill>
                          <a:effectLst/>
                          <a:latin typeface="Segoe UI"/>
                          <a:cs typeface="Segoe UI"/>
                        </a:rPr>
                        <a:t>À compléter</a:t>
                      </a:r>
                      <a:endParaRPr kumimoji="0" lang="fr-FR" sz="1050" b="0" i="0" u="none" strike="noStrike" cap="none" normalizeH="0" baseline="0">
                        <a:ln>
                          <a:noFill/>
                        </a:ln>
                        <a:solidFill>
                          <a:schemeClr val="tx1"/>
                        </a:solidFill>
                        <a:effectLst/>
                        <a:latin typeface="Segoe UI"/>
                        <a:ea typeface="Segoe UI" panose="020B0502040204020203" pitchFamily="34" charset="0"/>
                        <a:cs typeface="Segoe UI"/>
                      </a:endParaRPr>
                    </a:p>
                  </a:txBody>
                  <a:tcPr marL="36000" marR="36000" marT="36000" marB="36000"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69117">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kern="1200" cap="none" normalizeH="0" baseline="0">
                          <a:ln>
                            <a:noFill/>
                          </a:ln>
                          <a:solidFill>
                            <a:srgbClr val="000000"/>
                          </a:solidFill>
                          <a:effectLst/>
                          <a:latin typeface="Segoe UI"/>
                          <a:ea typeface="Segoe UI" panose="020B0502040204020203" pitchFamily="34" charset="0"/>
                          <a:cs typeface="Segoe UI"/>
                        </a:rPr>
                        <a:t>Nombre de bénévoles au 31/12/2025</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50" b="0" i="1" u="none" strike="noStrike" cap="none" normalizeH="0" baseline="0">
                          <a:ln>
                            <a:noFill/>
                          </a:ln>
                          <a:solidFill>
                            <a:schemeClr val="tx1"/>
                          </a:solidFill>
                          <a:effectLst/>
                          <a:latin typeface="Segoe UI"/>
                          <a:cs typeface="Segoe UI"/>
                        </a:rPr>
                        <a:t>À compléter</a:t>
                      </a:r>
                      <a:endParaRPr kumimoji="0" lang="fr-FR" sz="1050" b="0" i="0" u="none" strike="noStrike" cap="none" normalizeH="0" baseline="0">
                        <a:ln>
                          <a:noFill/>
                        </a:ln>
                        <a:solidFill>
                          <a:schemeClr val="tx1"/>
                        </a:solidFill>
                        <a:effectLst/>
                        <a:latin typeface="Segoe UI"/>
                        <a:ea typeface="Segoe UI" panose="020B0502040204020203" pitchFamily="34" charset="0"/>
                        <a:cs typeface="Segoe UI"/>
                      </a:endParaRPr>
                    </a:p>
                  </a:txBody>
                  <a:tcPr marL="36000" marR="36000" marT="36000" marB="36000"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421780">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Nombre de salariés au 31/12/2025</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50" b="0" i="1" u="none" strike="noStrike" cap="none" normalizeH="0" baseline="0">
                          <a:ln>
                            <a:noFill/>
                          </a:ln>
                          <a:solidFill>
                            <a:schemeClr val="tx1"/>
                          </a:solidFill>
                          <a:effectLst/>
                          <a:latin typeface="Segoe UI"/>
                          <a:cs typeface="Segoe UI"/>
                        </a:rPr>
                        <a:t>À compléter</a:t>
                      </a:r>
                      <a:endParaRPr kumimoji="0" lang="fr-FR" sz="1050" b="0" i="0" u="none" strike="noStrike" cap="none" normalizeH="0" baseline="0">
                        <a:ln>
                          <a:noFill/>
                        </a:ln>
                        <a:solidFill>
                          <a:srgbClr val="000000"/>
                        </a:solidFill>
                        <a:effectLst/>
                        <a:latin typeface="Segoe UI"/>
                        <a:ea typeface="Segoe UI" panose="020B0502040204020203" pitchFamily="34" charset="0"/>
                        <a:cs typeface="Segoe UI"/>
                      </a:endParaRPr>
                    </a:p>
                  </a:txBody>
                  <a:tcPr marL="36000" marR="36000" marT="36000" marB="36000"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298254">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Nombre de bénéficiaires</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050" b="0" i="1" u="none" strike="noStrike" cap="none" normalizeH="0" baseline="0">
                          <a:ln>
                            <a:noFill/>
                          </a:ln>
                          <a:solidFill>
                            <a:schemeClr val="tx1"/>
                          </a:solidFill>
                          <a:effectLst/>
                          <a:latin typeface="Segoe UI"/>
                          <a:cs typeface="Segoe UI"/>
                        </a:rPr>
                        <a:t>À compléter </a:t>
                      </a:r>
                      <a:endParaRPr kumimoji="0" lang="fr-FR" sz="1050" b="0" i="0" u="none" strike="noStrike" cap="none" normalizeH="0" baseline="0">
                        <a:ln>
                          <a:noFill/>
                        </a:ln>
                        <a:solidFill>
                          <a:srgbClr val="000000"/>
                        </a:solidFill>
                        <a:effectLst/>
                        <a:latin typeface="Segoe UI"/>
                        <a:ea typeface="Segoe UI" panose="020B0502040204020203" pitchFamily="34" charset="0"/>
                        <a:cs typeface="Segoe UI"/>
                      </a:endParaRPr>
                    </a:p>
                  </a:txBody>
                  <a:tcPr marL="36000" marR="36000" marT="36000" marB="36000"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447381">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Budget 2025/2026</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804863" rtl="0" eaLnBrk="1" fontAlgn="base" latinLnBrk="0" hangingPunct="1">
                        <a:lnSpc>
                          <a:spcPct val="100000"/>
                        </a:lnSpc>
                        <a:spcBef>
                          <a:spcPct val="0"/>
                        </a:spcBef>
                        <a:spcAft>
                          <a:spcPct val="0"/>
                        </a:spcAft>
                        <a:buClrTx/>
                        <a:buSzTx/>
                        <a:buFontTx/>
                        <a:buNone/>
                        <a:tabLst/>
                      </a:pPr>
                      <a:r>
                        <a:rPr kumimoji="0" lang="fr-FR" sz="1050" b="0" i="1" u="none" strike="noStrike" cap="none" normalizeH="0" baseline="0">
                          <a:ln>
                            <a:noFill/>
                          </a:ln>
                          <a:solidFill>
                            <a:schemeClr val="tx1"/>
                          </a:solidFill>
                          <a:effectLst/>
                          <a:latin typeface="Segoe UI"/>
                          <a:cs typeface="Segoe UI"/>
                        </a:rPr>
                        <a:t>À compléter– </a:t>
                      </a:r>
                      <a:r>
                        <a:rPr kumimoji="0" lang="fr-FR" sz="1050" b="0" i="1" u="none" strike="noStrike" cap="none" normalizeH="0" baseline="0">
                          <a:ln>
                            <a:noFill/>
                          </a:ln>
                          <a:solidFill>
                            <a:schemeClr val="tx1"/>
                          </a:solidFill>
                          <a:effectLst/>
                          <a:latin typeface="Segoe UI"/>
                          <a:ea typeface="Segoe UI" panose="020B0502040204020203" pitchFamily="34" charset="0"/>
                          <a:cs typeface="Segoe UI"/>
                        </a:rPr>
                        <a:t>(N</a:t>
                      </a:r>
                      <a:r>
                        <a:rPr kumimoji="0" lang="fr-FR" sz="1050" b="0" i="1" u="sng" strike="noStrike" cap="none" normalizeH="0" baseline="0">
                          <a:ln>
                            <a:noFill/>
                          </a:ln>
                          <a:solidFill>
                            <a:schemeClr val="tx1"/>
                          </a:solidFill>
                          <a:effectLst/>
                          <a:latin typeface="Segoe UI"/>
                          <a:ea typeface="Segoe UI" panose="020B0502040204020203" pitchFamily="34" charset="0"/>
                          <a:cs typeface="Segoe UI"/>
                        </a:rPr>
                        <a:t>’oubliez pas de joindre les états financiers suivants avec le dossier de candidature</a:t>
                      </a:r>
                      <a:r>
                        <a:rPr kumimoji="0" lang="fr-FR" sz="1050" b="0" i="1" u="none" strike="noStrike" cap="none" normalizeH="0" baseline="0">
                          <a:ln>
                            <a:noFill/>
                          </a:ln>
                          <a:solidFill>
                            <a:schemeClr val="tx1"/>
                          </a:solidFill>
                          <a:effectLst/>
                          <a:latin typeface="Segoe UI"/>
                          <a:ea typeface="Segoe UI" panose="020B0502040204020203" pitchFamily="34" charset="0"/>
                          <a:cs typeface="Segoe UI"/>
                        </a:rPr>
                        <a:t> : bilan et compte de résultat de l’année précédente- </a:t>
                      </a:r>
                      <a:r>
                        <a:rPr lang="fr-FR" sz="1050" b="0" i="1" u="none" strike="noStrike" cap="none" normalizeH="0" baseline="0">
                          <a:ln>
                            <a:noFill/>
                          </a:ln>
                          <a:solidFill>
                            <a:schemeClr val="tx1"/>
                          </a:solidFill>
                          <a:effectLst/>
                          <a:latin typeface="Segoe UI"/>
                          <a:ea typeface="Segoe UI" panose="020B0502040204020203" pitchFamily="34" charset="0"/>
                          <a:cs typeface="Segoe UI"/>
                        </a:rPr>
                        <a:t>2025</a:t>
                      </a:r>
                      <a:r>
                        <a:rPr kumimoji="0" lang="fr-FR" sz="1050" b="0" i="1" u="none" strike="noStrike" cap="none" normalizeH="0" baseline="0">
                          <a:ln>
                            <a:noFill/>
                          </a:ln>
                          <a:solidFill>
                            <a:schemeClr val="tx1"/>
                          </a:solidFill>
                          <a:effectLst/>
                          <a:latin typeface="Segoe UI"/>
                          <a:ea typeface="Segoe UI" panose="020B0502040204020203" pitchFamily="34" charset="0"/>
                          <a:cs typeface="Segoe UI"/>
                        </a:rPr>
                        <a:t> ; budget prévisionnel de l’année en cours - </a:t>
                      </a:r>
                      <a:r>
                        <a:rPr lang="fr-FR" sz="1050" b="0" i="1" u="none" strike="noStrike" cap="none" normalizeH="0" baseline="0">
                          <a:ln>
                            <a:noFill/>
                          </a:ln>
                          <a:solidFill>
                            <a:schemeClr val="tx1"/>
                          </a:solidFill>
                          <a:effectLst/>
                          <a:latin typeface="Segoe UI"/>
                          <a:ea typeface="Segoe UI" panose="020B0502040204020203" pitchFamily="34" charset="0"/>
                          <a:cs typeface="Segoe UI"/>
                        </a:rPr>
                        <a:t>2026</a:t>
                      </a:r>
                      <a:r>
                        <a:rPr kumimoji="0" lang="fr-FR" sz="1050" b="0" i="1" u="none" strike="noStrike" cap="none" normalizeH="0" baseline="0">
                          <a:ln>
                            <a:noFill/>
                          </a:ln>
                          <a:solidFill>
                            <a:schemeClr val="tx1"/>
                          </a:solidFill>
                          <a:effectLst/>
                          <a:latin typeface="Segoe UI"/>
                          <a:ea typeface="Segoe UI" panose="020B0502040204020203" pitchFamily="34" charset="0"/>
                          <a:cs typeface="Segoe UI"/>
                        </a:rPr>
                        <a:t>)</a:t>
                      </a:r>
                    </a:p>
                  </a:txBody>
                  <a:tcPr marL="36000" marR="36000" marT="36000" marB="36000"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1566018">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Attestation </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1" i="0" u="none" strike="noStrike" cap="none" normalizeH="0" baseline="0">
                          <a:ln>
                            <a:noFill/>
                          </a:ln>
                          <a:solidFill>
                            <a:srgbClr val="000000"/>
                          </a:solidFill>
                          <a:effectLst/>
                          <a:latin typeface="Segoe UI"/>
                          <a:ea typeface="Segoe UI" panose="020B0502040204020203" pitchFamily="34" charset="0"/>
                          <a:cs typeface="Segoe UI"/>
                        </a:rPr>
                        <a:t>de l’organisme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100" b="1" i="1" u="none" strike="noStrike" cap="none" normalizeH="0" baseline="0">
                        <a:ln>
                          <a:noFill/>
                        </a:ln>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000" b="1" i="1" u="none" strike="noStrike" cap="none" normalizeH="0" baseline="0">
                          <a:ln>
                            <a:noFill/>
                          </a:ln>
                          <a:solidFill>
                            <a:srgbClr val="000000"/>
                          </a:solidFill>
                          <a:effectLst/>
                          <a:latin typeface="Segoe UI"/>
                          <a:ea typeface="Segoe UI" panose="020B0502040204020203" pitchFamily="34" charset="0"/>
                          <a:cs typeface="Segoe UI"/>
                        </a:rPr>
                        <a:t>(</a:t>
                      </a:r>
                      <a:r>
                        <a:rPr kumimoji="0" lang="fr-FR" sz="1000" b="1" i="1" u="none" strike="noStrike" cap="none" normalizeH="0" baseline="0">
                          <a:ln>
                            <a:noFill/>
                          </a:ln>
                          <a:solidFill>
                            <a:schemeClr val="tx1"/>
                          </a:solidFill>
                          <a:effectLst/>
                          <a:latin typeface="Segoe UI"/>
                          <a:ea typeface="Segoe UI" panose="020B0502040204020203" pitchFamily="34" charset="0"/>
                          <a:cs typeface="Segoe UI"/>
                        </a:rPr>
                        <a:t>merci de cocher la case pour attester de l’ensemble des critères ci-contre)</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sz="1800" kern="1200">
                          <a:solidFill>
                            <a:schemeClr val="tx1"/>
                          </a:solidFill>
                          <a:latin typeface="Open Sans Light"/>
                        </a:defRPr>
                      </a:lvl1pPr>
                      <a:lvl2pPr marL="457200" algn="l" defTabSz="914400" rtl="0" eaLnBrk="1" latinLnBrk="0" hangingPunct="1">
                        <a:defRPr sz="1800" kern="1200">
                          <a:solidFill>
                            <a:schemeClr val="tx1"/>
                          </a:solidFill>
                          <a:latin typeface="Open Sans Light"/>
                        </a:defRPr>
                      </a:lvl2pPr>
                      <a:lvl3pPr marL="914400" algn="l" defTabSz="914400" rtl="0" eaLnBrk="1" latinLnBrk="0" hangingPunct="1">
                        <a:defRPr sz="1800" kern="1200">
                          <a:solidFill>
                            <a:schemeClr val="tx1"/>
                          </a:solidFill>
                          <a:latin typeface="Open Sans Light"/>
                        </a:defRPr>
                      </a:lvl3pPr>
                      <a:lvl4pPr marL="1371600" algn="l" defTabSz="914400" rtl="0" eaLnBrk="1" latinLnBrk="0" hangingPunct="1">
                        <a:defRPr sz="1800" kern="1200">
                          <a:solidFill>
                            <a:schemeClr val="tx1"/>
                          </a:solidFill>
                          <a:latin typeface="Open Sans Light"/>
                        </a:defRPr>
                      </a:lvl4pPr>
                      <a:lvl5pPr marL="1828800" algn="l" defTabSz="914400" rtl="0" eaLnBrk="1" latinLnBrk="0" hangingPunct="1">
                        <a:defRPr sz="1800" kern="1200">
                          <a:solidFill>
                            <a:schemeClr val="tx1"/>
                          </a:solidFill>
                          <a:latin typeface="Open Sans Light"/>
                        </a:defRPr>
                      </a:lvl5pPr>
                      <a:lvl6pPr marL="2286000" algn="l" defTabSz="914400" rtl="0" eaLnBrk="1" latinLnBrk="0" hangingPunct="1">
                        <a:defRPr sz="1800" kern="1200">
                          <a:solidFill>
                            <a:schemeClr val="tx1"/>
                          </a:solidFill>
                          <a:latin typeface="Open Sans Light"/>
                        </a:defRPr>
                      </a:lvl6pPr>
                      <a:lvl7pPr marL="2743200" algn="l" defTabSz="914400" rtl="0" eaLnBrk="1" latinLnBrk="0" hangingPunct="1">
                        <a:defRPr sz="1800" kern="1200">
                          <a:solidFill>
                            <a:schemeClr val="tx1"/>
                          </a:solidFill>
                          <a:latin typeface="Open Sans Light"/>
                        </a:defRPr>
                      </a:lvl7pPr>
                      <a:lvl8pPr marL="3200400" algn="l" defTabSz="914400" rtl="0" eaLnBrk="1" latinLnBrk="0" hangingPunct="1">
                        <a:defRPr sz="1800" kern="1200">
                          <a:solidFill>
                            <a:schemeClr val="tx1"/>
                          </a:solidFill>
                          <a:latin typeface="Open Sans Light"/>
                        </a:defRPr>
                      </a:lvl8pPr>
                      <a:lvl9pPr marL="3657600" algn="l" defTabSz="914400" rtl="0" eaLnBrk="1" latinLnBrk="0" hangingPunct="1">
                        <a:defRPr sz="1800" kern="1200">
                          <a:solidFill>
                            <a:schemeClr val="tx1"/>
                          </a:solidFill>
                          <a:latin typeface="Open Sans Light"/>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FR" sz="1050" i="0" dirty="0">
                          <a:solidFill>
                            <a:srgbClr val="000000"/>
                          </a:solidFill>
                          <a:latin typeface="Segoe UI"/>
                          <a:ea typeface="Segoe UI" panose="020B0502040204020203" pitchFamily="34" charset="0"/>
                          <a:cs typeface="Segoe UI"/>
                        </a:rPr>
                        <a:t>L’organisme</a:t>
                      </a:r>
                      <a:r>
                        <a:rPr lang="fr-FR" sz="1050" i="0" baseline="0" dirty="0">
                          <a:solidFill>
                            <a:srgbClr val="000000"/>
                          </a:solidFill>
                          <a:latin typeface="Segoe UI"/>
                          <a:ea typeface="Segoe UI" panose="020B0502040204020203" pitchFamily="34" charset="0"/>
                          <a:cs typeface="Segoe UI"/>
                        </a:rPr>
                        <a:t> certifie :</a:t>
                      </a:r>
                    </a:p>
                    <a:p>
                      <a:pPr marL="171450" marR="0" lvl="0" indent="-171450" algn="l" defTabSz="914400" rtl="0" eaLnBrk="1" fontAlgn="base" latinLnBrk="0" hangingPunct="1">
                        <a:lnSpc>
                          <a:spcPct val="100000"/>
                        </a:lnSpc>
                        <a:spcBef>
                          <a:spcPct val="0"/>
                        </a:spcBef>
                        <a:spcAft>
                          <a:spcPct val="0"/>
                        </a:spcAft>
                        <a:buClrTx/>
                        <a:buSzTx/>
                        <a:buFont typeface="Arial" pitchFamily="34" charset="0"/>
                        <a:buChar char="•"/>
                        <a:tabLst/>
                        <a:defRPr/>
                      </a:pPr>
                      <a:r>
                        <a:rPr lang="fr-FR" sz="1050" i="0" dirty="0">
                          <a:solidFill>
                            <a:srgbClr val="000000"/>
                          </a:solidFill>
                          <a:latin typeface="Segoe UI"/>
                          <a:ea typeface="Segoe UI" panose="020B0502040204020203" pitchFamily="34" charset="0"/>
                          <a:cs typeface="Segoe UI"/>
                        </a:rPr>
                        <a:t>Intervenir sur un domaine d’utilité collective</a:t>
                      </a:r>
                    </a:p>
                    <a:p>
                      <a:pPr marL="171450" marR="0" lvl="0" indent="-171450" algn="l" defTabSz="914400" rtl="0" eaLnBrk="1" fontAlgn="base" latinLnBrk="0" hangingPunct="1">
                        <a:lnSpc>
                          <a:spcPct val="100000"/>
                        </a:lnSpc>
                        <a:spcBef>
                          <a:spcPct val="0"/>
                        </a:spcBef>
                        <a:spcAft>
                          <a:spcPct val="0"/>
                        </a:spcAft>
                        <a:buClrTx/>
                        <a:buSzTx/>
                        <a:buFont typeface="Arial" pitchFamily="34" charset="0"/>
                        <a:buChar char="•"/>
                        <a:tabLst/>
                        <a:defRPr/>
                      </a:pPr>
                      <a:r>
                        <a:rPr lang="fr-FR" sz="1050" i="0" dirty="0">
                          <a:solidFill>
                            <a:srgbClr val="000000"/>
                          </a:solidFill>
                          <a:latin typeface="Segoe UI"/>
                          <a:ea typeface="Segoe UI" panose="020B0502040204020203" pitchFamily="34" charset="0"/>
                          <a:cs typeface="Segoe UI"/>
                        </a:rPr>
                        <a:t>Intervenir sur un périmètre métropolitain (bénéficiaires de l’action situés majoritairement en France)</a:t>
                      </a:r>
                    </a:p>
                    <a:p>
                      <a:pPr marL="171450" marR="0" lvl="0" indent="-171450" algn="l" defTabSz="914400" rtl="0" eaLnBrk="1" fontAlgn="base" latinLnBrk="0" hangingPunct="1">
                        <a:lnSpc>
                          <a:spcPct val="100000"/>
                        </a:lnSpc>
                        <a:spcBef>
                          <a:spcPct val="0"/>
                        </a:spcBef>
                        <a:spcAft>
                          <a:spcPct val="0"/>
                        </a:spcAft>
                        <a:buClrTx/>
                        <a:buSzTx/>
                        <a:buFont typeface="Arial" pitchFamily="34" charset="0"/>
                        <a:buChar char="•"/>
                        <a:tabLst/>
                        <a:defRPr/>
                      </a:pPr>
                      <a:r>
                        <a:rPr lang="fr-FR" sz="1050" i="0" dirty="0">
                          <a:solidFill>
                            <a:srgbClr val="000000"/>
                          </a:solidFill>
                          <a:latin typeface="Segoe UI"/>
                          <a:ea typeface="Segoe UI" panose="020B0502040204020203" pitchFamily="34" charset="0"/>
                          <a:cs typeface="Segoe UI"/>
                        </a:rPr>
                        <a:t>Être apolitique</a:t>
                      </a:r>
                      <a:r>
                        <a:rPr lang="fr-FR" sz="1050" i="0" baseline="0" dirty="0">
                          <a:solidFill>
                            <a:srgbClr val="000000"/>
                          </a:solidFill>
                          <a:latin typeface="Segoe UI"/>
                          <a:ea typeface="Segoe UI" panose="020B0502040204020203" pitchFamily="34" charset="0"/>
                          <a:cs typeface="Segoe UI"/>
                        </a:rPr>
                        <a:t> et</a:t>
                      </a:r>
                      <a:r>
                        <a:rPr lang="fr-FR" sz="1050" i="0" dirty="0">
                          <a:solidFill>
                            <a:srgbClr val="000000"/>
                          </a:solidFill>
                          <a:latin typeface="Segoe UI"/>
                          <a:ea typeface="Segoe UI" panose="020B0502040204020203" pitchFamily="34" charset="0"/>
                          <a:cs typeface="Segoe UI"/>
                        </a:rPr>
                        <a:t> laïc</a:t>
                      </a:r>
                    </a:p>
                    <a:p>
                      <a:pPr marL="171450" marR="0" lvl="0" indent="-171450" algn="l" defTabSz="914400" rtl="0" eaLnBrk="1" fontAlgn="base" latinLnBrk="0" hangingPunct="1">
                        <a:lnSpc>
                          <a:spcPct val="100000"/>
                        </a:lnSpc>
                        <a:spcBef>
                          <a:spcPct val="0"/>
                        </a:spcBef>
                        <a:spcAft>
                          <a:spcPct val="0"/>
                        </a:spcAft>
                        <a:buClrTx/>
                        <a:buSzTx/>
                        <a:buFont typeface="Arial" pitchFamily="34" charset="0"/>
                        <a:buChar char="•"/>
                        <a:tabLst/>
                        <a:defRPr/>
                      </a:pPr>
                      <a:r>
                        <a:rPr lang="fr-FR" sz="1050" i="0" dirty="0">
                          <a:solidFill>
                            <a:srgbClr val="000000"/>
                          </a:solidFill>
                          <a:latin typeface="Segoe UI"/>
                          <a:ea typeface="Segoe UI" panose="020B0502040204020203" pitchFamily="34" charset="0"/>
                          <a:cs typeface="Segoe UI"/>
                        </a:rPr>
                        <a:t>Disposer de ressources insuffisantes pour accéder à des</a:t>
                      </a:r>
                      <a:r>
                        <a:rPr lang="fr-FR" sz="1050" i="0" baseline="0" dirty="0">
                          <a:solidFill>
                            <a:srgbClr val="000000"/>
                          </a:solidFill>
                          <a:latin typeface="Segoe UI"/>
                          <a:ea typeface="Segoe UI" panose="020B0502040204020203" pitchFamily="34" charset="0"/>
                          <a:cs typeface="Segoe UI"/>
                        </a:rPr>
                        <a:t> prestations de</a:t>
                      </a:r>
                      <a:r>
                        <a:rPr lang="fr-FR" sz="1050" i="0" dirty="0">
                          <a:solidFill>
                            <a:srgbClr val="000000"/>
                          </a:solidFill>
                          <a:latin typeface="Segoe UI"/>
                          <a:ea typeface="Segoe UI" panose="020B0502040204020203" pitchFamily="34" charset="0"/>
                          <a:cs typeface="Segoe UI"/>
                        </a:rPr>
                        <a:t> conseil</a:t>
                      </a:r>
                    </a:p>
                    <a:p>
                      <a:pPr marL="171450" marR="0" lvl="0" indent="-171450" algn="l" defTabSz="914400" rtl="0" eaLnBrk="1" fontAlgn="base" latinLnBrk="0" hangingPunct="1">
                        <a:lnSpc>
                          <a:spcPct val="100000"/>
                        </a:lnSpc>
                        <a:spcBef>
                          <a:spcPct val="0"/>
                        </a:spcBef>
                        <a:spcAft>
                          <a:spcPct val="0"/>
                        </a:spcAft>
                        <a:buClrTx/>
                        <a:buSzTx/>
                        <a:buFont typeface="Arial" pitchFamily="34" charset="0"/>
                        <a:buChar char="•"/>
                        <a:tabLst/>
                        <a:defRPr/>
                      </a:pPr>
                      <a:r>
                        <a:rPr lang="fr-FR" sz="1050" i="0" dirty="0">
                          <a:solidFill>
                            <a:srgbClr val="000000"/>
                          </a:solidFill>
                          <a:latin typeface="Segoe UI"/>
                          <a:ea typeface="Segoe UI" panose="020B0502040204020203" pitchFamily="34" charset="0"/>
                          <a:cs typeface="Segoe UI"/>
                        </a:rPr>
                        <a:t>Déclarer sa participation à d’autres programmes de mécénat de</a:t>
                      </a:r>
                      <a:r>
                        <a:rPr lang="fr-FR" sz="1050" i="0" baseline="0" dirty="0">
                          <a:solidFill>
                            <a:srgbClr val="000000"/>
                          </a:solidFill>
                          <a:latin typeface="Segoe UI"/>
                          <a:ea typeface="Segoe UI" panose="020B0502040204020203" pitchFamily="34" charset="0"/>
                          <a:cs typeface="Segoe UI"/>
                        </a:rPr>
                        <a:t> compétences et autres soutiens financiers par des entreprises (préciser le partenaire, la date et l’objet du projet) :</a:t>
                      </a:r>
                    </a:p>
                    <a:p>
                      <a:pPr marL="495300" marR="0" lvl="1" indent="0" algn="l" defTabSz="914400" rtl="0" eaLnBrk="1" fontAlgn="base" latinLnBrk="0" hangingPunct="1">
                        <a:lnSpc>
                          <a:spcPct val="100000"/>
                        </a:lnSpc>
                        <a:spcBef>
                          <a:spcPct val="0"/>
                        </a:spcBef>
                        <a:spcAft>
                          <a:spcPct val="0"/>
                        </a:spcAft>
                        <a:buClrTx/>
                        <a:buSzTx/>
                        <a:buFont typeface="Arial" pitchFamily="34" charset="0"/>
                        <a:buNone/>
                        <a:tabLst/>
                        <a:defRPr/>
                      </a:pPr>
                      <a:r>
                        <a:rPr lang="fr-FR" sz="1050" i="0" baseline="0" dirty="0">
                          <a:solidFill>
                            <a:srgbClr val="000000"/>
                          </a:solidFill>
                          <a:latin typeface="Segoe UI"/>
                          <a:ea typeface="Segoe UI" panose="020B0502040204020203" pitchFamily="34" charset="0"/>
                          <a:cs typeface="Segoe UI"/>
                        </a:rPr>
                        <a:t> - Mécénat de compétences : …</a:t>
                      </a:r>
                    </a:p>
                    <a:p>
                      <a:pPr marL="495300" marR="0" lvl="1" indent="0" algn="l" defTabSz="914400" rtl="0" eaLnBrk="1" fontAlgn="base" latinLnBrk="0" hangingPunct="1">
                        <a:lnSpc>
                          <a:spcPct val="100000"/>
                        </a:lnSpc>
                        <a:spcBef>
                          <a:spcPct val="0"/>
                        </a:spcBef>
                        <a:spcAft>
                          <a:spcPct val="0"/>
                        </a:spcAft>
                        <a:buClrTx/>
                        <a:buSzTx/>
                        <a:buFont typeface="Arial" pitchFamily="34" charset="0"/>
                        <a:buNone/>
                        <a:tabLst/>
                        <a:defRPr/>
                      </a:pPr>
                      <a:r>
                        <a:rPr lang="fr-FR" sz="1050" i="0" baseline="0" dirty="0">
                          <a:solidFill>
                            <a:srgbClr val="000000"/>
                          </a:solidFill>
                          <a:latin typeface="Segoe UI"/>
                          <a:ea typeface="Segoe UI" panose="020B0502040204020203" pitchFamily="34" charset="0"/>
                          <a:cs typeface="Segoe UI"/>
                        </a:rPr>
                        <a:t> - Soutiens financiers par des entreprises : …</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0"/>
                  </a:ext>
                </a:extLst>
              </a:tr>
            </a:tbl>
          </a:graphicData>
        </a:graphic>
      </p:graphicFrame>
      <p:sp>
        <p:nvSpPr>
          <p:cNvPr id="51" name="Rectangle 50">
            <a:extLst>
              <a:ext uri="{FF2B5EF4-FFF2-40B4-BE49-F238E27FC236}">
                <a16:creationId xmlns:a16="http://schemas.microsoft.com/office/drawing/2014/main" id="{6A2EA341-67AD-F590-12BD-862FB2AC87DF}"/>
              </a:ext>
            </a:extLst>
          </p:cNvPr>
          <p:cNvSpPr/>
          <p:nvPr/>
        </p:nvSpPr>
        <p:spPr>
          <a:xfrm>
            <a:off x="9039200" y="0"/>
            <a:ext cx="3152800" cy="774517"/>
          </a:xfrm>
          <a:prstGeom prst="rect">
            <a:avLst/>
          </a:prstGeom>
          <a:solidFill>
            <a:srgbClr val="71CAF3">
              <a:lumMod val="20000"/>
              <a:lumOff val="80000"/>
            </a:srgbClr>
          </a:solidFill>
          <a:ln w="9525" cap="flat" cmpd="sng" algn="ctr">
            <a:solidFill>
              <a:srgbClr val="1C5686"/>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19486D">
                    <a:lumMod val="50000"/>
                  </a:srgbClr>
                </a:solidFill>
                <a:effectLst/>
                <a:uLnTx/>
                <a:uFillTx/>
                <a:latin typeface="Segoe UI Semibold" panose="020B0702040204020203" pitchFamily="34" charset="0"/>
                <a:ea typeface="+mn-ea"/>
                <a:cs typeface="Segoe UI Semibold" panose="020B0702040204020203" pitchFamily="34" charset="0"/>
              </a:rPr>
              <a:t>Dossier de candidature page 1/3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19486D">
                    <a:lumMod val="50000"/>
                  </a:srgbClr>
                </a:solidFill>
                <a:effectLst/>
                <a:uLnTx/>
                <a:uFillTx/>
                <a:latin typeface="Segoe UI Semibold" panose="020B0702040204020203" pitchFamily="34" charset="0"/>
                <a:ea typeface="+mn-ea"/>
                <a:cs typeface="Segoe UI Semibold" panose="020B0702040204020203" pitchFamily="34" charset="0"/>
              </a:rPr>
              <a:t>(ne pas dépasser les 3 pages)</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rPr>
              <a:t>A retourner avec les états financiers à :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hlinkClick r:id="rId3">
                  <a:extLst>
                    <a:ext uri="{A12FA001-AC4F-418D-AE19-62706E023703}">
                      <ahyp:hlinkClr xmlns:ahyp="http://schemas.microsoft.com/office/drawing/2018/hyperlinkcolor" val="tx"/>
                    </a:ext>
                  </a:extLst>
                </a:hlinkClick>
              </a:rPr>
              <a:t>fondation.equipe@eurogroupconsulting.com</a:t>
            </a:r>
            <a:endPar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endParaRPr>
          </a:p>
          <a:p>
            <a:pPr lvl="0" algn="ctr" defTabSz="1219170">
              <a:defRPr/>
            </a:pP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rPr>
              <a:t>avant le </a:t>
            </a:r>
            <a:r>
              <a:rPr lang="fr-FR" sz="900" b="1" kern="0">
                <a:solidFill>
                  <a:srgbClr val="C00000"/>
                </a:solidFill>
                <a:latin typeface="Segoe UI Semibold" panose="020B0702040204020203" pitchFamily="34" charset="0"/>
                <a:cs typeface="Segoe UI Semibold" panose="020B0702040204020203" pitchFamily="34" charset="0"/>
              </a:rPr>
              <a:t>jeudi 22 octobre </a:t>
            </a: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rPr>
              <a:t>2026 à 18h</a:t>
            </a:r>
          </a:p>
        </p:txBody>
      </p:sp>
    </p:spTree>
    <p:extLst>
      <p:ext uri="{BB962C8B-B14F-4D97-AF65-F5344CB8AC3E}">
        <p14:creationId xmlns:p14="http://schemas.microsoft.com/office/powerpoint/2010/main" val="223907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3613F-AAC9-A05E-F26F-ED72718076DE}"/>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430855C0-2DBF-83EB-2342-E96A57040731}"/>
              </a:ext>
            </a:extLst>
          </p:cNvPr>
          <p:cNvSpPr>
            <a:spLocks noGrp="1"/>
          </p:cNvSpPr>
          <p:nvPr>
            <p:ph type="ctrTitle"/>
          </p:nvPr>
        </p:nvSpPr>
        <p:spPr>
          <a:xfrm>
            <a:off x="479423" y="462279"/>
            <a:ext cx="11231565" cy="345335"/>
          </a:xfrm>
        </p:spPr>
        <p:txBody>
          <a:bodyPr/>
          <a:lstStyle/>
          <a:p>
            <a:r>
              <a:rPr lang="fr-FR" b="1">
                <a:solidFill>
                  <a:schemeClr val="accent2"/>
                </a:solidFill>
              </a:rPr>
              <a:t>Nom de l’organisme </a:t>
            </a:r>
            <a:r>
              <a:rPr lang="fr-FR" i="1"/>
              <a:t>(à renseigner)</a:t>
            </a:r>
            <a:endParaRPr lang="fr-FR"/>
          </a:p>
        </p:txBody>
      </p:sp>
      <p:sp>
        <p:nvSpPr>
          <p:cNvPr id="51" name="Rectangle 50">
            <a:extLst>
              <a:ext uri="{FF2B5EF4-FFF2-40B4-BE49-F238E27FC236}">
                <a16:creationId xmlns:a16="http://schemas.microsoft.com/office/drawing/2014/main" id="{2CAF2C2F-CDB4-2BCC-90C9-96DC7D360C0C}"/>
              </a:ext>
            </a:extLst>
          </p:cNvPr>
          <p:cNvSpPr/>
          <p:nvPr/>
        </p:nvSpPr>
        <p:spPr>
          <a:xfrm>
            <a:off x="9039200" y="0"/>
            <a:ext cx="3152800" cy="774517"/>
          </a:xfrm>
          <a:prstGeom prst="rect">
            <a:avLst/>
          </a:prstGeom>
          <a:solidFill>
            <a:srgbClr val="71CAF3">
              <a:lumMod val="20000"/>
              <a:lumOff val="80000"/>
            </a:srgbClr>
          </a:solidFill>
          <a:ln w="9525" cap="flat" cmpd="sng" algn="ctr">
            <a:solidFill>
              <a:srgbClr val="1C5686"/>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19486D">
                    <a:lumMod val="50000"/>
                  </a:srgbClr>
                </a:solidFill>
                <a:effectLst/>
                <a:uLnTx/>
                <a:uFillTx/>
                <a:latin typeface="Segoe UI Semibold" panose="020B0702040204020203" pitchFamily="34" charset="0"/>
                <a:ea typeface="+mn-ea"/>
                <a:cs typeface="Segoe UI Semibold" panose="020B0702040204020203" pitchFamily="34" charset="0"/>
              </a:rPr>
              <a:t>Dossier de candidature page 1/3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19486D">
                    <a:lumMod val="50000"/>
                  </a:srgbClr>
                </a:solidFill>
                <a:effectLst/>
                <a:uLnTx/>
                <a:uFillTx/>
                <a:latin typeface="Segoe UI Semibold" panose="020B0702040204020203" pitchFamily="34" charset="0"/>
                <a:ea typeface="+mn-ea"/>
                <a:cs typeface="Segoe UI Semibold" panose="020B0702040204020203" pitchFamily="34" charset="0"/>
              </a:rPr>
              <a:t>(ne pas dépasser les 3 pages)</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rPr>
              <a:t>A retourner avec les états financiers à :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hlinkClick r:id="rId3">
                  <a:extLst>
                    <a:ext uri="{A12FA001-AC4F-418D-AE19-62706E023703}">
                      <ahyp:hlinkClr xmlns:ahyp="http://schemas.microsoft.com/office/drawing/2018/hyperlinkcolor" val="tx"/>
                    </a:ext>
                  </a:extLst>
                </a:hlinkClick>
              </a:rPr>
              <a:t>fondation.equipe@eurogroupconsulting.com</a:t>
            </a:r>
            <a:endPar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endParaRPr>
          </a:p>
          <a:p>
            <a:pPr lvl="0" algn="ctr" defTabSz="1219170">
              <a:defRPr/>
            </a:pP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rPr>
              <a:t>avant le </a:t>
            </a:r>
            <a:r>
              <a:rPr lang="fr-FR" sz="900" b="1" kern="0">
                <a:solidFill>
                  <a:srgbClr val="C00000"/>
                </a:solidFill>
                <a:latin typeface="Segoe UI Semibold" panose="020B0702040204020203" pitchFamily="34" charset="0"/>
                <a:cs typeface="Segoe UI Semibold" panose="020B0702040204020203" pitchFamily="34" charset="0"/>
              </a:rPr>
              <a:t>jeudi 22 octobre </a:t>
            </a: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rPr>
              <a:t>2026 à 18h</a:t>
            </a:r>
          </a:p>
        </p:txBody>
      </p:sp>
      <p:graphicFrame>
        <p:nvGraphicFramePr>
          <p:cNvPr id="4" name="Group 51">
            <a:extLst>
              <a:ext uri="{FF2B5EF4-FFF2-40B4-BE49-F238E27FC236}">
                <a16:creationId xmlns:a16="http://schemas.microsoft.com/office/drawing/2014/main" id="{E97E5539-6BE9-900B-F0D6-F42D4B8B117E}"/>
              </a:ext>
            </a:extLst>
          </p:cNvPr>
          <p:cNvGraphicFramePr>
            <a:graphicFrameLocks noGrp="1"/>
          </p:cNvGraphicFramePr>
          <p:nvPr>
            <p:extLst>
              <p:ext uri="{D42A27DB-BD31-4B8C-83A1-F6EECF244321}">
                <p14:modId xmlns:p14="http://schemas.microsoft.com/office/powerpoint/2010/main" val="4239209035"/>
              </p:ext>
            </p:extLst>
          </p:nvPr>
        </p:nvGraphicFramePr>
        <p:xfrm>
          <a:off x="479423" y="1068388"/>
          <a:ext cx="11540511" cy="5040000"/>
        </p:xfrm>
        <a:graphic>
          <a:graphicData uri="http://schemas.openxmlformats.org/drawingml/2006/table">
            <a:tbl>
              <a:tblPr>
                <a:effectLst/>
              </a:tblPr>
              <a:tblGrid>
                <a:gridCol w="936782">
                  <a:extLst>
                    <a:ext uri="{9D8B030D-6E8A-4147-A177-3AD203B41FA5}">
                      <a16:colId xmlns:a16="http://schemas.microsoft.com/office/drawing/2014/main" val="20000"/>
                    </a:ext>
                  </a:extLst>
                </a:gridCol>
                <a:gridCol w="10603729">
                  <a:extLst>
                    <a:ext uri="{9D8B030D-6E8A-4147-A177-3AD203B41FA5}">
                      <a16:colId xmlns:a16="http://schemas.microsoft.com/office/drawing/2014/main" val="20001"/>
                    </a:ext>
                  </a:extLst>
                </a:gridCol>
              </a:tblGrid>
              <a:tr h="2520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Activité(s) de l’organisme</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9525" cap="flat" cmpd="sng" algn="ctr">
                      <a:solidFill>
                        <a:schemeClr val="tx1">
                          <a:lumMod val="60000"/>
                          <a:lumOff val="40000"/>
                        </a:schemeClr>
                      </a:solidFill>
                      <a:prstDash val="solid"/>
                      <a:round/>
                      <a:headEnd type="none" w="med" len="med"/>
                      <a:tailEnd type="none" w="med" len="med"/>
                    </a:lnT>
                    <a:lnB w="9525" cap="flat" cmpd="sng" algn="ctr">
                      <a:solidFill>
                        <a:schemeClr val="tx1">
                          <a:lumMod val="60000"/>
                          <a:lumOff val="4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1050" b="0" i="1" u="none" strike="noStrike" cap="none" normalizeH="0" baseline="0">
                          <a:ln>
                            <a:noFill/>
                          </a:ln>
                          <a:solidFill>
                            <a:schemeClr val="tx1"/>
                          </a:solidFill>
                          <a:effectLst/>
                          <a:latin typeface="Segoe UI" panose="020B0502040204020203" pitchFamily="34" charset="0"/>
                          <a:cs typeface="Segoe UI" panose="020B0502040204020203" pitchFamily="34" charset="0"/>
                        </a:rPr>
                        <a:t>À compléter – </a:t>
                      </a:r>
                      <a:r>
                        <a:rPr kumimoji="0" lang="fr-FR" sz="1050" b="0" i="1"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Décrire les missions et activités réalisées par votre organisme à ce jour.</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60000"/>
                          <a:lumOff val="40000"/>
                        </a:schemeClr>
                      </a:solidFill>
                      <a:prstDash val="solid"/>
                      <a:round/>
                      <a:headEnd type="none" w="med" len="med"/>
                      <a:tailEnd type="none" w="med" len="med"/>
                    </a:lnT>
                    <a:lnB w="9525" cap="flat" cmpd="sng" algn="ctr">
                      <a:solidFill>
                        <a:schemeClr val="tx1">
                          <a:lumMod val="60000"/>
                          <a:lumOff val="4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520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Contexte de l’organisme</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9525" cap="flat" cmpd="sng" algn="ctr">
                      <a:solidFill>
                        <a:schemeClr val="tx1">
                          <a:lumMod val="60000"/>
                          <a:lumOff val="40000"/>
                        </a:schemeClr>
                      </a:solidFill>
                      <a:prstDash val="solid"/>
                      <a:round/>
                      <a:headEnd type="none" w="med" len="med"/>
                      <a:tailEnd type="none" w="med" len="med"/>
                    </a:lnT>
                    <a:lnB w="9525" cap="flat" cmpd="sng" algn="ctr">
                      <a:solidFill>
                        <a:schemeClr val="tx1">
                          <a:lumMod val="60000"/>
                          <a:lumOff val="4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sz="1050" b="0" i="1" u="none" strike="noStrike" cap="none" normalizeH="0" baseline="0" dirty="0">
                          <a:ln>
                            <a:noFill/>
                          </a:ln>
                          <a:solidFill>
                            <a:schemeClr val="tx1"/>
                          </a:solidFill>
                          <a:effectLst/>
                          <a:latin typeface="Segoe UI" panose="020B0502040204020203" pitchFamily="34" charset="0"/>
                          <a:cs typeface="Segoe UI" panose="020B0502040204020203" pitchFamily="34" charset="0"/>
                        </a:rPr>
                        <a:t>À compléter – </a:t>
                      </a:r>
                      <a:r>
                        <a:rPr kumimoji="0" lang="fr-FR" sz="1050" b="0" i="1" u="none" strike="noStrike" cap="none" normalizeH="0" baseline="0" dirty="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Présenter l’actualité de votre organisme, en particulier les éléments qui expliquent votre besoin d’accompagnement par un cabinet de conseil en organisation et management.</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60000"/>
                          <a:lumOff val="40000"/>
                        </a:schemeClr>
                      </a:solidFill>
                      <a:prstDash val="solid"/>
                      <a:round/>
                      <a:headEnd type="none" w="med" len="med"/>
                      <a:tailEnd type="none" w="med" len="med"/>
                    </a:lnT>
                    <a:lnB w="9525" cap="flat" cmpd="sng" algn="ctr">
                      <a:solidFill>
                        <a:schemeClr val="tx1">
                          <a:lumMod val="60000"/>
                          <a:lumOff val="4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533033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38ACB-3F56-9EC8-FB79-B9EFEA20436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75F4F57F-8223-7FAB-BC9B-6F678016F283}"/>
              </a:ext>
            </a:extLst>
          </p:cNvPr>
          <p:cNvSpPr>
            <a:spLocks noGrp="1"/>
          </p:cNvSpPr>
          <p:nvPr>
            <p:ph type="ctrTitle"/>
          </p:nvPr>
        </p:nvSpPr>
        <p:spPr>
          <a:xfrm>
            <a:off x="479423" y="462279"/>
            <a:ext cx="11231565" cy="345335"/>
          </a:xfrm>
        </p:spPr>
        <p:txBody>
          <a:bodyPr/>
          <a:lstStyle/>
          <a:p>
            <a:r>
              <a:rPr lang="fr-FR" b="1">
                <a:solidFill>
                  <a:schemeClr val="accent2"/>
                </a:solidFill>
              </a:rPr>
              <a:t>Nom de l’organisme </a:t>
            </a:r>
            <a:r>
              <a:rPr lang="fr-FR" i="1"/>
              <a:t>(à renseigner)</a:t>
            </a:r>
            <a:endParaRPr lang="fr-FR"/>
          </a:p>
        </p:txBody>
      </p:sp>
      <p:sp>
        <p:nvSpPr>
          <p:cNvPr id="51" name="Rectangle 50">
            <a:extLst>
              <a:ext uri="{FF2B5EF4-FFF2-40B4-BE49-F238E27FC236}">
                <a16:creationId xmlns:a16="http://schemas.microsoft.com/office/drawing/2014/main" id="{34F3915D-5261-A828-C288-7630F1A1A495}"/>
              </a:ext>
            </a:extLst>
          </p:cNvPr>
          <p:cNvSpPr/>
          <p:nvPr/>
        </p:nvSpPr>
        <p:spPr>
          <a:xfrm>
            <a:off x="9039200" y="0"/>
            <a:ext cx="3152800" cy="774517"/>
          </a:xfrm>
          <a:prstGeom prst="rect">
            <a:avLst/>
          </a:prstGeom>
          <a:solidFill>
            <a:srgbClr val="71CAF3">
              <a:lumMod val="20000"/>
              <a:lumOff val="80000"/>
            </a:srgbClr>
          </a:solidFill>
          <a:ln w="9525" cap="flat" cmpd="sng" algn="ctr">
            <a:solidFill>
              <a:srgbClr val="1C5686"/>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19486D">
                    <a:lumMod val="50000"/>
                  </a:srgbClr>
                </a:solidFill>
                <a:effectLst/>
                <a:uLnTx/>
                <a:uFillTx/>
                <a:latin typeface="Segoe UI Semibold" panose="020B0702040204020203" pitchFamily="34" charset="0"/>
                <a:ea typeface="+mn-ea"/>
                <a:cs typeface="Segoe UI Semibold" panose="020B0702040204020203" pitchFamily="34" charset="0"/>
              </a:rPr>
              <a:t>Dossier de candidature page 1/3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19486D">
                    <a:lumMod val="50000"/>
                  </a:srgbClr>
                </a:solidFill>
                <a:effectLst/>
                <a:uLnTx/>
                <a:uFillTx/>
                <a:latin typeface="Segoe UI Semibold" panose="020B0702040204020203" pitchFamily="34" charset="0"/>
                <a:ea typeface="+mn-ea"/>
                <a:cs typeface="Segoe UI Semibold" panose="020B0702040204020203" pitchFamily="34" charset="0"/>
              </a:rPr>
              <a:t>(ne pas dépasser les 3 pages)</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rPr>
              <a:t>A retourner avec les états financiers à : </a:t>
            </a: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hlinkClick r:id="rId3">
                  <a:extLst>
                    <a:ext uri="{A12FA001-AC4F-418D-AE19-62706E023703}">
                      <ahyp:hlinkClr xmlns:ahyp="http://schemas.microsoft.com/office/drawing/2018/hyperlinkcolor" val="tx"/>
                    </a:ext>
                  </a:extLst>
                </a:hlinkClick>
              </a:rPr>
              <a:t>fondation.equipe@eurogroupconsulting.com</a:t>
            </a:r>
            <a:endPar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endParaRPr>
          </a:p>
          <a:p>
            <a:pPr marL="0" marR="0" lvl="0" indent="0" algn="ctr" defTabSz="1219170" eaLnBrk="1" fontAlgn="auto" latinLnBrk="0" hangingPunct="1">
              <a:lnSpc>
                <a:spcPct val="100000"/>
              </a:lnSpc>
              <a:spcBef>
                <a:spcPts val="0"/>
              </a:spcBef>
              <a:spcAft>
                <a:spcPts val="0"/>
              </a:spcAft>
              <a:buClrTx/>
              <a:buSzTx/>
              <a:buFontTx/>
              <a:buNone/>
              <a:tabLst/>
              <a:defRPr/>
            </a:pPr>
            <a:r>
              <a:rPr kumimoji="0" lang="fr-FR" sz="900" b="1" i="0" u="none" strike="noStrike" kern="0" cap="none" spc="0" normalizeH="0" baseline="0" noProof="0">
                <a:ln>
                  <a:noFill/>
                </a:ln>
                <a:solidFill>
                  <a:srgbClr val="C00000"/>
                </a:solidFill>
                <a:effectLst/>
                <a:uLnTx/>
                <a:uFillTx/>
                <a:latin typeface="Segoe UI Semibold" panose="020B0702040204020203" pitchFamily="34" charset="0"/>
                <a:ea typeface="+mn-ea"/>
                <a:cs typeface="Segoe UI Semibold" panose="020B0702040204020203" pitchFamily="34" charset="0"/>
              </a:rPr>
              <a:t>avant le jeudi 22 octobre 2026 à 18h</a:t>
            </a:r>
          </a:p>
        </p:txBody>
      </p:sp>
      <p:graphicFrame>
        <p:nvGraphicFramePr>
          <p:cNvPr id="5" name="Group 51">
            <a:extLst>
              <a:ext uri="{FF2B5EF4-FFF2-40B4-BE49-F238E27FC236}">
                <a16:creationId xmlns:a16="http://schemas.microsoft.com/office/drawing/2014/main" id="{8ABD1C20-871E-F2A6-C4F3-47BFF554D0A3}"/>
              </a:ext>
            </a:extLst>
          </p:cNvPr>
          <p:cNvGraphicFramePr>
            <a:graphicFrameLocks noGrp="1"/>
          </p:cNvGraphicFramePr>
          <p:nvPr>
            <p:extLst>
              <p:ext uri="{D42A27DB-BD31-4B8C-83A1-F6EECF244321}">
                <p14:modId xmlns:p14="http://schemas.microsoft.com/office/powerpoint/2010/main" val="2965142267"/>
              </p:ext>
            </p:extLst>
          </p:nvPr>
        </p:nvGraphicFramePr>
        <p:xfrm>
          <a:off x="479423" y="952500"/>
          <a:ext cx="11231565" cy="5115898"/>
        </p:xfrm>
        <a:graphic>
          <a:graphicData uri="http://schemas.openxmlformats.org/drawingml/2006/table">
            <a:tbl>
              <a:tblPr>
                <a:effectLst/>
              </a:tblPr>
              <a:tblGrid>
                <a:gridCol w="1828879">
                  <a:extLst>
                    <a:ext uri="{9D8B030D-6E8A-4147-A177-3AD203B41FA5}">
                      <a16:colId xmlns:a16="http://schemas.microsoft.com/office/drawing/2014/main" val="20000"/>
                    </a:ext>
                  </a:extLst>
                </a:gridCol>
                <a:gridCol w="2593146">
                  <a:extLst>
                    <a:ext uri="{9D8B030D-6E8A-4147-A177-3AD203B41FA5}">
                      <a16:colId xmlns:a16="http://schemas.microsoft.com/office/drawing/2014/main" val="20001"/>
                    </a:ext>
                  </a:extLst>
                </a:gridCol>
                <a:gridCol w="6809540">
                  <a:extLst>
                    <a:ext uri="{9D8B030D-6E8A-4147-A177-3AD203B41FA5}">
                      <a16:colId xmlns:a16="http://schemas.microsoft.com/office/drawing/2014/main" val="2434714569"/>
                    </a:ext>
                  </a:extLst>
                </a:gridCol>
              </a:tblGrid>
              <a:tr h="4560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Sollicitation d’Eurogroup Autrement</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bg1">
                          <a:lumMod val="95000"/>
                        </a:schemeClr>
                      </a:solidFill>
                      <a:prstDash val="sysDash"/>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Tx/>
                        <a:tabLst/>
                      </a:pPr>
                      <a:r>
                        <a:rPr kumimoji="0" lang="fr-FR" sz="1100" b="0"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Décrire </a:t>
                      </a:r>
                      <a:r>
                        <a:rPr kumimoji="0" lang="fr-FR" sz="1100" b="1" i="0" u="sng"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le plus précisément possible</a:t>
                      </a:r>
                      <a:r>
                        <a:rPr kumimoji="0" lang="fr-FR" sz="1100" b="0"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 la demande pour laquelle vous sollicitez le mécénat de compétences Eurogroup Autrement : </a:t>
                      </a:r>
                    </a:p>
                  </a:txBody>
                  <a:tcPr marL="72000" marR="36000" marT="36000" marB="36000" anchor="ctr" horzOverflow="overflow">
                    <a:lnL w="12700" cap="flat" cmpd="sng" algn="ctr">
                      <a:solidFill>
                        <a:schemeClr val="bg1">
                          <a:lumMod val="95000"/>
                        </a:schemeClr>
                      </a:solidFill>
                      <a:prstDash val="sys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10000"/>
                  </a:ext>
                </a:extLst>
              </a:tr>
              <a:tr h="596411">
                <a:tc>
                  <a:txBody>
                    <a:bodyPr/>
                    <a:lstStyle/>
                    <a:p>
                      <a:pPr marL="9525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sz="1100" b="0" i="1"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Les enjeux</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9525" cap="flat" cmpd="sng" algn="ctr">
                      <a:solidFill>
                        <a:schemeClr val="tx1">
                          <a:lumMod val="40000"/>
                          <a:lumOff val="60000"/>
                        </a:schemeClr>
                      </a:solidFill>
                      <a:prstDash val="sysDot"/>
                      <a:round/>
                      <a:headEnd type="none" w="med" len="med"/>
                      <a:tailEnd type="none" w="med" len="med"/>
                    </a:lnB>
                    <a:lnTlToBr>
                      <a:noFill/>
                    </a:lnTlToBr>
                    <a:lnBlToTr>
                      <a:noFill/>
                    </a:lnBlToTr>
                    <a:solidFill>
                      <a:schemeClr val="bg1"/>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fr-FR" sz="1050" b="0" i="1" u="none" strike="noStrike" cap="none" normalizeH="0" baseline="0">
                          <a:ln>
                            <a:noFill/>
                          </a:ln>
                          <a:solidFill>
                            <a:schemeClr val="tx1"/>
                          </a:solidFill>
                          <a:effectLst/>
                          <a:latin typeface="Segoe UI" panose="020B0502040204020203" pitchFamily="34" charset="0"/>
                          <a:cs typeface="Segoe UI" panose="020B0502040204020203" pitchFamily="34" charset="0"/>
                        </a:rPr>
                        <a:t>À compléter</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9525" cap="flat" cmpd="sng" algn="ctr">
                      <a:solidFill>
                        <a:schemeClr val="tx1">
                          <a:lumMod val="40000"/>
                          <a:lumOff val="60000"/>
                        </a:schemeClr>
                      </a:solidFill>
                      <a:prstDash val="sysDot"/>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10001"/>
                  </a:ext>
                </a:extLst>
              </a:tr>
              <a:tr h="877075">
                <a:tc>
                  <a:txBody>
                    <a:bodyPr/>
                    <a:lstStyle/>
                    <a:p>
                      <a:pPr marL="9525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sz="1100" b="0" i="1" u="none" strike="noStrike" kern="1200"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Le besoin</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9525" cap="flat" cmpd="sng" algn="ctr">
                      <a:solidFill>
                        <a:schemeClr val="tx1">
                          <a:lumMod val="40000"/>
                          <a:lumOff val="60000"/>
                        </a:schemeClr>
                      </a:solidFill>
                      <a:prstDash val="sysDot"/>
                      <a:round/>
                      <a:headEnd type="none" w="med" len="med"/>
                      <a:tailEnd type="none" w="med" len="med"/>
                    </a:lnT>
                    <a:lnB w="9525" cap="flat" cmpd="sng" algn="ctr">
                      <a:solidFill>
                        <a:schemeClr val="tx1">
                          <a:lumMod val="40000"/>
                          <a:lumOff val="60000"/>
                        </a:schemeClr>
                      </a:solidFill>
                      <a:prstDash val="sysDot"/>
                      <a:round/>
                      <a:headEnd type="none" w="med" len="med"/>
                      <a:tailEnd type="none" w="med" len="med"/>
                    </a:lnB>
                    <a:lnTlToBr>
                      <a:noFill/>
                    </a:lnTlToBr>
                    <a:lnBlToTr>
                      <a:noFill/>
                    </a:lnBlToTr>
                    <a:solidFill>
                      <a:schemeClr val="bg1"/>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fr-FR" sz="1050" b="0" i="1" u="none" strike="noStrike" cap="none" normalizeH="0" baseline="0">
                          <a:ln>
                            <a:noFill/>
                          </a:ln>
                          <a:solidFill>
                            <a:schemeClr val="tx1"/>
                          </a:solidFill>
                          <a:effectLst/>
                          <a:latin typeface="Segoe UI" panose="020B0502040204020203" pitchFamily="34" charset="0"/>
                          <a:cs typeface="Segoe UI" panose="020B0502040204020203" pitchFamily="34" charset="0"/>
                        </a:rPr>
                        <a:t>À compléter</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40000"/>
                          <a:lumOff val="60000"/>
                        </a:schemeClr>
                      </a:solidFill>
                      <a:prstDash val="sysDot"/>
                      <a:round/>
                      <a:headEnd type="none" w="med" len="med"/>
                      <a:tailEnd type="none" w="med" len="med"/>
                    </a:lnT>
                    <a:lnB w="9525" cap="flat" cmpd="sng" algn="ctr">
                      <a:solidFill>
                        <a:schemeClr val="tx1">
                          <a:lumMod val="40000"/>
                          <a:lumOff val="60000"/>
                        </a:schemeClr>
                      </a:solidFill>
                      <a:prstDash val="sysDot"/>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10002"/>
                  </a:ext>
                </a:extLst>
              </a:tr>
              <a:tr h="385913">
                <a:tc>
                  <a:txBody>
                    <a:bodyPr/>
                    <a:lstStyle/>
                    <a:p>
                      <a:pPr marL="9525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sz="1100" b="0" i="1" u="none" strike="noStrike" kern="1200"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Les éventuels freins</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9525" cap="flat" cmpd="sng" algn="ctr">
                      <a:solidFill>
                        <a:schemeClr val="tx1">
                          <a:lumMod val="40000"/>
                          <a:lumOff val="60000"/>
                        </a:schemeClr>
                      </a:solidFill>
                      <a:prstDash val="sysDot"/>
                      <a:round/>
                      <a:headEnd type="none" w="med" len="med"/>
                      <a:tailEnd type="none" w="med" len="med"/>
                    </a:lnT>
                    <a:lnB w="9525" cap="flat" cmpd="sng" algn="ctr">
                      <a:solidFill>
                        <a:schemeClr val="tx1">
                          <a:lumMod val="40000"/>
                          <a:lumOff val="60000"/>
                        </a:schemeClr>
                      </a:solidFill>
                      <a:prstDash val="sysDot"/>
                      <a:round/>
                      <a:headEnd type="none" w="med" len="med"/>
                      <a:tailEnd type="none" w="med" len="med"/>
                    </a:lnB>
                    <a:lnTlToBr>
                      <a:noFill/>
                    </a:lnTlToBr>
                    <a:lnBlToTr>
                      <a:noFill/>
                    </a:lnBlToTr>
                    <a:solidFill>
                      <a:schemeClr val="bg1"/>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fr-FR" sz="1050" b="0" i="1" u="none" strike="noStrike" cap="none" normalizeH="0" baseline="0">
                          <a:ln>
                            <a:noFill/>
                          </a:ln>
                          <a:solidFill>
                            <a:schemeClr val="tx1"/>
                          </a:solidFill>
                          <a:effectLst/>
                          <a:latin typeface="Segoe UI" panose="020B0502040204020203" pitchFamily="34" charset="0"/>
                          <a:cs typeface="Segoe UI" panose="020B0502040204020203" pitchFamily="34" charset="0"/>
                        </a:rPr>
                        <a:t>À compléter</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40000"/>
                          <a:lumOff val="60000"/>
                        </a:schemeClr>
                      </a:solidFill>
                      <a:prstDash val="sysDot"/>
                      <a:round/>
                      <a:headEnd type="none" w="med" len="med"/>
                      <a:tailEnd type="none" w="med" len="med"/>
                    </a:lnT>
                    <a:lnB w="9525" cap="flat" cmpd="sng" algn="ctr">
                      <a:solidFill>
                        <a:schemeClr val="tx1">
                          <a:lumMod val="40000"/>
                          <a:lumOff val="60000"/>
                        </a:schemeClr>
                      </a:solidFill>
                      <a:prstDash val="sysDot"/>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10003"/>
                  </a:ext>
                </a:extLst>
              </a:tr>
              <a:tr h="771826">
                <a:tc>
                  <a:txBody>
                    <a:bodyPr/>
                    <a:lstStyle/>
                    <a:p>
                      <a:pPr marL="9525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sz="1100" b="0" i="1" u="none" strike="noStrike" kern="1200"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Les résultats attendus de la mission</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9525" cap="flat" cmpd="sng" algn="ctr">
                      <a:solidFill>
                        <a:schemeClr val="tx1">
                          <a:lumMod val="40000"/>
                          <a:lumOff val="60000"/>
                        </a:schemeClr>
                      </a:solidFill>
                      <a:prstDash val="sysDot"/>
                      <a:round/>
                      <a:headEnd type="none" w="med" len="med"/>
                      <a:tailEnd type="none" w="med" len="med"/>
                    </a:lnT>
                    <a:lnB w="9525" cap="flat" cmpd="sng" algn="ctr">
                      <a:solidFill>
                        <a:schemeClr val="tx1">
                          <a:lumMod val="40000"/>
                          <a:lumOff val="60000"/>
                        </a:schemeClr>
                      </a:solidFill>
                      <a:prstDash val="sysDot"/>
                      <a:round/>
                      <a:headEnd type="none" w="med" len="med"/>
                      <a:tailEnd type="none" w="med" len="med"/>
                    </a:lnB>
                    <a:lnTlToBr>
                      <a:noFill/>
                    </a:lnTlToBr>
                    <a:lnBlToTr>
                      <a:noFill/>
                    </a:lnBlToTr>
                    <a:solidFill>
                      <a:schemeClr val="bg1"/>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fr-FR" sz="1050" b="0" i="1" u="none" strike="noStrike" cap="none" normalizeH="0" baseline="0">
                          <a:ln>
                            <a:noFill/>
                          </a:ln>
                          <a:solidFill>
                            <a:schemeClr val="tx1"/>
                          </a:solidFill>
                          <a:effectLst/>
                          <a:latin typeface="Segoe UI" panose="020B0502040204020203" pitchFamily="34" charset="0"/>
                          <a:cs typeface="Segoe UI" panose="020B0502040204020203" pitchFamily="34" charset="0"/>
                        </a:rPr>
                        <a:t>À compléter</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40000"/>
                          <a:lumOff val="60000"/>
                        </a:schemeClr>
                      </a:solidFill>
                      <a:prstDash val="sysDot"/>
                      <a:round/>
                      <a:headEnd type="none" w="med" len="med"/>
                      <a:tailEnd type="none" w="med" len="med"/>
                    </a:lnT>
                    <a:lnB w="9525" cap="flat" cmpd="sng" algn="ctr">
                      <a:solidFill>
                        <a:schemeClr val="tx1">
                          <a:lumMod val="40000"/>
                          <a:lumOff val="60000"/>
                        </a:schemeClr>
                      </a:solidFill>
                      <a:prstDash val="sysDot"/>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10004"/>
                  </a:ext>
                </a:extLst>
              </a:tr>
              <a:tr h="396906">
                <a:tc>
                  <a:txBody>
                    <a:bodyPr/>
                    <a:lstStyle/>
                    <a:p>
                      <a:pPr marL="9525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sz="1100" b="0" i="1" u="none" strike="noStrike" kern="1200"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Les intervenants mobilisés au cours de la mission</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9525" cap="flat" cmpd="sng" algn="ctr">
                      <a:solidFill>
                        <a:schemeClr val="tx1">
                          <a:lumMod val="40000"/>
                          <a:lumOff val="60000"/>
                        </a:schemeClr>
                      </a:solidFill>
                      <a:prstDash val="sysDot"/>
                      <a:round/>
                      <a:headEnd type="none" w="med" len="med"/>
                      <a:tailEnd type="none" w="med" len="med"/>
                    </a:lnT>
                    <a:lnB w="12700" cap="flat" cmpd="sng" algn="ctr">
                      <a:solidFill>
                        <a:schemeClr val="bg1">
                          <a:lumMod val="65000"/>
                        </a:schemeClr>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fr-FR" sz="1050" b="0" i="1" u="none" strike="noStrike" cap="none" normalizeH="0" baseline="0">
                          <a:ln>
                            <a:noFill/>
                          </a:ln>
                          <a:solidFill>
                            <a:schemeClr val="tx1"/>
                          </a:solidFill>
                          <a:effectLst/>
                          <a:latin typeface="Segoe UI" panose="020B0502040204020203" pitchFamily="34" charset="0"/>
                          <a:cs typeface="Segoe UI" panose="020B0502040204020203" pitchFamily="34" charset="0"/>
                        </a:rPr>
                        <a:t>À compléter </a:t>
                      </a:r>
                      <a:r>
                        <a:rPr kumimoji="0" lang="fr-FR" sz="1050" b="0" i="1"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(Ex : Direction, Conseil d’Administration, salariés, bénévoles, bénéficiaires)</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40000"/>
                          <a:lumOff val="60000"/>
                        </a:schemeClr>
                      </a:solidFill>
                      <a:prstDash val="sysDot"/>
                      <a:round/>
                      <a:headEnd type="none" w="med" len="med"/>
                      <a:tailEnd type="none" w="med" len="med"/>
                    </a:lnT>
                    <a:lnB w="12700" cap="flat" cmpd="sng" algn="ctr">
                      <a:solidFill>
                        <a:schemeClr val="bg1">
                          <a:lumMod val="65000"/>
                        </a:schemeClr>
                      </a:solidFill>
                      <a:prstDash val="solid"/>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10005"/>
                  </a:ext>
                </a:extLst>
              </a:tr>
              <a:tr h="5379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Lieu(x) d’intervention*</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fr-FR" sz="1050" b="0" i="1" u="none" strike="noStrike" cap="none" normalizeH="0" baseline="0">
                          <a:ln>
                            <a:noFill/>
                          </a:ln>
                          <a:solidFill>
                            <a:schemeClr val="tx1"/>
                          </a:solidFill>
                          <a:effectLst/>
                          <a:latin typeface="Segoe UI" panose="020B0502040204020203" pitchFamily="34" charset="0"/>
                          <a:cs typeface="Segoe UI" panose="020B0502040204020203" pitchFamily="34" charset="0"/>
                        </a:rPr>
                        <a:t>À compléter</a:t>
                      </a: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endParaRPr kumimoji="0" lang="fr-FR" sz="1050" b="0" i="1"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fr-FR" sz="1050" b="0" i="1"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 Rappel : En cas d’intervention hors IDF, l’organisme doit prendre en charge les frais de mission (déplacement - logement) </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10006"/>
                  </a:ext>
                </a:extLst>
              </a:tr>
              <a:tr h="6314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Si ce n’est pas la 1</a:t>
                      </a:r>
                      <a:r>
                        <a:rPr kumimoji="0" lang="fr-FR" sz="1200" b="1" i="0" u="none" strike="noStrike" cap="none" normalizeH="0" baseline="3000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ère</a:t>
                      </a:r>
                      <a:r>
                        <a:rPr kumimoji="0" lang="fr-FR" sz="1200" b="1"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 fois que vous candidatez…</a:t>
                      </a: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defRPr/>
                      </a:pPr>
                      <a:r>
                        <a:rPr kumimoji="0" lang="fr-FR" sz="1050" b="0" i="1" u="none" strike="noStrike" cap="none" normalizeH="0" baseline="0">
                          <a:ln>
                            <a:noFill/>
                          </a:ln>
                          <a:solidFill>
                            <a:schemeClr val="tx1"/>
                          </a:solidFill>
                          <a:effectLst/>
                          <a:latin typeface="Segoe UI" panose="020B0502040204020203" pitchFamily="34" charset="0"/>
                          <a:cs typeface="Segoe UI" panose="020B0502040204020203" pitchFamily="34" charset="0"/>
                        </a:rPr>
                        <a:t>À compléter – </a:t>
                      </a:r>
                      <a:r>
                        <a:rPr kumimoji="0" lang="fr-FR" sz="1050" b="0" i="1"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Expliquer en quoi la situation de votre organisme a évolué et/ou en quoi le projet pour lequel vous sollicitez présentement l’aide d’Eurogroup Autrement est différent. Attention, si votre organisme a déjà été présélectionné et a participé à un jury par le passé, une nouvelle candidature est impossible durant les 3 années suivantes.</a:t>
                      </a:r>
                    </a:p>
                  </a:txBody>
                  <a:tcPr marL="72000" marR="36000" marT="36000" marB="36000" anchor="ctr" horzOverflow="overflow">
                    <a:lnL w="12700" cap="flat" cmpd="sng" algn="ctr">
                      <a:solidFill>
                        <a:schemeClr val="accent1">
                          <a:lumMod val="40000"/>
                          <a:lumOff val="6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10007"/>
                  </a:ext>
                </a:extLst>
              </a:tr>
              <a:tr h="426609">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1"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rPr>
                        <a:t>Comment avez-vous eu connaissance de l’appel à candidature d’Eurogroup Autrement ?</a:t>
                      </a:r>
                      <a:endParaRPr kumimoji="0" lang="fr-FR" sz="1200" b="0" i="0" u="none" strike="noStrike" cap="none" normalizeH="0" baseline="0">
                        <a:ln>
                          <a:noFill/>
                        </a:ln>
                        <a:solidFill>
                          <a:schemeClr val="tx1"/>
                        </a:solidFill>
                        <a:effectLst/>
                        <a:latin typeface="Segoe UI" panose="020B0502040204020203" pitchFamily="34" charset="0"/>
                        <a:ea typeface="Segoe UI" panose="020B0502040204020203" pitchFamily="34" charset="0"/>
                        <a:cs typeface="Segoe UI" panose="020B0502040204020203" pitchFamily="34" charset="0"/>
                      </a:endParaRPr>
                    </a:p>
                  </a:txBody>
                  <a:tcPr marL="72000" marR="36000" marT="36000" marB="36000" anchor="ctr" horzOverflow="overflow">
                    <a:lnL w="12700" cap="flat" cmpd="sng" algn="ctr">
                      <a:noFill/>
                      <a:prstDash val="solid"/>
                      <a:round/>
                      <a:headEnd type="none" w="med" len="med"/>
                      <a:tailEnd type="none" w="med" len="med"/>
                    </a:lnL>
                    <a:lnR w="12700" cap="flat" cmpd="sng" algn="ctr">
                      <a:solidFill>
                        <a:schemeClr val="bg1">
                          <a:lumMod val="95000"/>
                        </a:schemeClr>
                      </a:solidFill>
                      <a:prstDash val="sysDash"/>
                      <a:round/>
                      <a:headEnd type="none" w="med" len="med"/>
                      <a:tailEnd type="none" w="med" len="med"/>
                    </a:lnR>
                    <a:lnT w="635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endParaRPr kumimoji="0" lang="fr-FR" sz="1400" b="0" i="0" u="none" strike="noStrike" cap="none" normalizeH="0" baseline="0">
                        <a:ln>
                          <a:noFill/>
                        </a:ln>
                        <a:solidFill>
                          <a:schemeClr val="tx1"/>
                        </a:solidFill>
                        <a:effectLst/>
                        <a:latin typeface="Calibri" pitchFamily="34" charset="0"/>
                        <a:cs typeface="Arial" pitchFamily="34" charset="0"/>
                      </a:endParaRPr>
                    </a:p>
                  </a:txBody>
                  <a:tcPr marL="99060" marR="99060" marT="45715" marB="45715" horzOverflow="overflow">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100" b="0" i="1" u="none" strike="noStrike" cap="none" normalizeH="0" baseline="0" dirty="0">
                          <a:ln>
                            <a:noFill/>
                          </a:ln>
                          <a:solidFill>
                            <a:schemeClr val="tx1"/>
                          </a:solidFill>
                          <a:effectLst/>
                          <a:latin typeface="Segoe UI" panose="020B0502040204020203" pitchFamily="34" charset="0"/>
                          <a:cs typeface="Segoe UI" panose="020B0502040204020203" pitchFamily="34" charset="0"/>
                        </a:rPr>
                        <a:t>À compléter</a:t>
                      </a:r>
                    </a:p>
                  </a:txBody>
                  <a:tcPr marL="72000" marR="36000" marT="36000" marB="36000" anchor="ctr" horzOverflow="overflow">
                    <a:lnL w="12700" cap="flat" cmpd="sng" algn="ctr">
                      <a:solidFill>
                        <a:schemeClr val="bg1">
                          <a:lumMod val="95000"/>
                        </a:schemeClr>
                      </a:solidFill>
                      <a:prstDash val="sysDash"/>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040968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15">
            <a:extLst>
              <a:ext uri="{FF2B5EF4-FFF2-40B4-BE49-F238E27FC236}">
                <a16:creationId xmlns:a16="http://schemas.microsoft.com/office/drawing/2014/main" id="{440C4B0D-6152-8BEB-26A1-1A49A95ADBF5}"/>
              </a:ext>
            </a:extLst>
          </p:cNvPr>
          <p:cNvSpPr txBox="1">
            <a:spLocks/>
          </p:cNvSpPr>
          <p:nvPr/>
        </p:nvSpPr>
        <p:spPr>
          <a:xfrm>
            <a:off x="6873873" y="4931615"/>
            <a:ext cx="3297376" cy="940770"/>
          </a:xfrm>
          <a:prstGeom prst="rect">
            <a:avLst/>
          </a:prstGeom>
        </p:spPr>
        <p:txBody>
          <a:bodyPr wrap="square" lIns="72000">
            <a:spAutoFit/>
          </a:bodyPr>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sz="1300">
                <a:solidFill>
                  <a:schemeClr val="tx1"/>
                </a:solidFill>
                <a:latin typeface="Segoe UI Light" panose="020B0502040204020203" pitchFamily="34" charset="0"/>
                <a:cs typeface="Segoe UI Light" panose="020B0502040204020203" pitchFamily="34" charset="0"/>
              </a:rPr>
              <a:t>Eurogroup Consulting France</a:t>
            </a:r>
            <a:br>
              <a:rPr lang="fr-FR" sz="1300">
                <a:solidFill>
                  <a:schemeClr val="tx1"/>
                </a:solidFill>
                <a:latin typeface="Segoe UI Light" panose="020B0502040204020203" pitchFamily="34" charset="0"/>
                <a:cs typeface="Segoe UI Light" panose="020B0502040204020203" pitchFamily="34" charset="0"/>
              </a:rPr>
            </a:br>
            <a:r>
              <a:rPr lang="fr-FR" sz="1300">
                <a:solidFill>
                  <a:schemeClr val="tx1"/>
                </a:solidFill>
                <a:latin typeface="Segoe UI Light" panose="020B0502040204020203" pitchFamily="34" charset="0"/>
                <a:cs typeface="Segoe UI Light" panose="020B0502040204020203" pitchFamily="34" charset="0"/>
              </a:rPr>
              <a:t>Tour Workstation </a:t>
            </a:r>
          </a:p>
          <a:p>
            <a:r>
              <a:rPr lang="fr-FR" sz="1300">
                <a:solidFill>
                  <a:schemeClr val="tx1"/>
                </a:solidFill>
                <a:latin typeface="Segoe UI Light" panose="020B0502040204020203" pitchFamily="34" charset="0"/>
                <a:cs typeface="Segoe UI Light" panose="020B0502040204020203" pitchFamily="34" charset="0"/>
              </a:rPr>
              <a:t>25 Quai du Président Paul Doumer</a:t>
            </a:r>
            <a:br>
              <a:rPr lang="fr-FR" sz="1300">
                <a:solidFill>
                  <a:schemeClr val="tx1"/>
                </a:solidFill>
                <a:latin typeface="Segoe UI Light" panose="020B0502040204020203" pitchFamily="34" charset="0"/>
                <a:cs typeface="Segoe UI Light" panose="020B0502040204020203" pitchFamily="34" charset="0"/>
              </a:rPr>
            </a:br>
            <a:r>
              <a:rPr lang="fr-FR" sz="1300">
                <a:solidFill>
                  <a:schemeClr val="tx1"/>
                </a:solidFill>
                <a:latin typeface="Segoe UI Light" panose="020B0502040204020203" pitchFamily="34" charset="0"/>
                <a:cs typeface="Segoe UI Light" panose="020B0502040204020203" pitchFamily="34" charset="0"/>
              </a:rPr>
              <a:t>92400 Courbevoie</a:t>
            </a:r>
          </a:p>
        </p:txBody>
      </p:sp>
      <p:grpSp>
        <p:nvGrpSpPr>
          <p:cNvPr id="4" name="Groupe 3">
            <a:extLst>
              <a:ext uri="{FF2B5EF4-FFF2-40B4-BE49-F238E27FC236}">
                <a16:creationId xmlns:a16="http://schemas.microsoft.com/office/drawing/2014/main" id="{D89CAF77-5048-704F-E212-EF1649165041}"/>
              </a:ext>
            </a:extLst>
          </p:cNvPr>
          <p:cNvGrpSpPr/>
          <p:nvPr/>
        </p:nvGrpSpPr>
        <p:grpSpPr>
          <a:xfrm>
            <a:off x="1567180" y="5287596"/>
            <a:ext cx="270725" cy="270725"/>
            <a:chOff x="1207925" y="4607182"/>
            <a:chExt cx="270725" cy="270725"/>
          </a:xfrm>
        </p:grpSpPr>
        <p:sp>
          <p:nvSpPr>
            <p:cNvPr id="5" name="Freeform 7">
              <a:hlinkClick r:id="rId3"/>
              <a:extLst>
                <a:ext uri="{FF2B5EF4-FFF2-40B4-BE49-F238E27FC236}">
                  <a16:creationId xmlns:a16="http://schemas.microsoft.com/office/drawing/2014/main" id="{838FB33F-CAB5-B726-37B6-528EC46BDB7F}"/>
                </a:ext>
              </a:extLst>
            </p:cNvPr>
            <p:cNvSpPr>
              <a:spLocks noEditPoints="1"/>
            </p:cNvSpPr>
            <p:nvPr/>
          </p:nvSpPr>
          <p:spPr bwMode="auto">
            <a:xfrm>
              <a:off x="1285510" y="4685824"/>
              <a:ext cx="115554" cy="110906"/>
            </a:xfrm>
            <a:custGeom>
              <a:avLst/>
              <a:gdLst>
                <a:gd name="T0" fmla="*/ 1176 w 1562"/>
                <a:gd name="T1" fmla="*/ 466 h 1491"/>
                <a:gd name="T2" fmla="*/ 1176 w 1562"/>
                <a:gd name="T3" fmla="*/ 466 h 1491"/>
                <a:gd name="T4" fmla="*/ 871 w 1562"/>
                <a:gd name="T5" fmla="*/ 636 h 1491"/>
                <a:gd name="T6" fmla="*/ 871 w 1562"/>
                <a:gd name="T7" fmla="*/ 488 h 1491"/>
                <a:gd name="T8" fmla="*/ 538 w 1562"/>
                <a:gd name="T9" fmla="*/ 488 h 1491"/>
                <a:gd name="T10" fmla="*/ 538 w 1562"/>
                <a:gd name="T11" fmla="*/ 1491 h 1491"/>
                <a:gd name="T12" fmla="*/ 871 w 1562"/>
                <a:gd name="T13" fmla="*/ 1491 h 1491"/>
                <a:gd name="T14" fmla="*/ 871 w 1562"/>
                <a:gd name="T15" fmla="*/ 931 h 1491"/>
                <a:gd name="T16" fmla="*/ 886 w 1562"/>
                <a:gd name="T17" fmla="*/ 850 h 1491"/>
                <a:gd name="T18" fmla="*/ 1057 w 1562"/>
                <a:gd name="T19" fmla="*/ 724 h 1491"/>
                <a:gd name="T20" fmla="*/ 1228 w 1562"/>
                <a:gd name="T21" fmla="*/ 953 h 1491"/>
                <a:gd name="T22" fmla="*/ 1228 w 1562"/>
                <a:gd name="T23" fmla="*/ 1491 h 1491"/>
                <a:gd name="T24" fmla="*/ 1562 w 1562"/>
                <a:gd name="T25" fmla="*/ 1491 h 1491"/>
                <a:gd name="T26" fmla="*/ 1562 w 1562"/>
                <a:gd name="T27" fmla="*/ 916 h 1491"/>
                <a:gd name="T28" fmla="*/ 1176 w 1562"/>
                <a:gd name="T29" fmla="*/ 466 h 1491"/>
                <a:gd name="T30" fmla="*/ 22 w 1562"/>
                <a:gd name="T31" fmla="*/ 1491 h 1491"/>
                <a:gd name="T32" fmla="*/ 22 w 1562"/>
                <a:gd name="T33" fmla="*/ 1491 h 1491"/>
                <a:gd name="T34" fmla="*/ 357 w 1562"/>
                <a:gd name="T35" fmla="*/ 1491 h 1491"/>
                <a:gd name="T36" fmla="*/ 357 w 1562"/>
                <a:gd name="T37" fmla="*/ 487 h 1491"/>
                <a:gd name="T38" fmla="*/ 22 w 1562"/>
                <a:gd name="T39" fmla="*/ 487 h 1491"/>
                <a:gd name="T40" fmla="*/ 22 w 1562"/>
                <a:gd name="T41" fmla="*/ 1491 h 1491"/>
                <a:gd name="T42" fmla="*/ 193 w 1562"/>
                <a:gd name="T43" fmla="*/ 0 h 1491"/>
                <a:gd name="T44" fmla="*/ 193 w 1562"/>
                <a:gd name="T45" fmla="*/ 0 h 1491"/>
                <a:gd name="T46" fmla="*/ 0 w 1562"/>
                <a:gd name="T47" fmla="*/ 178 h 1491"/>
                <a:gd name="T48" fmla="*/ 186 w 1562"/>
                <a:gd name="T49" fmla="*/ 347 h 1491"/>
                <a:gd name="T50" fmla="*/ 379 w 1562"/>
                <a:gd name="T51" fmla="*/ 178 h 1491"/>
                <a:gd name="T52" fmla="*/ 193 w 1562"/>
                <a:gd name="T53"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2" h="1491">
                  <a:moveTo>
                    <a:pt x="1176" y="466"/>
                  </a:moveTo>
                  <a:lnTo>
                    <a:pt x="1176" y="466"/>
                  </a:lnTo>
                  <a:cubicBezTo>
                    <a:pt x="990" y="466"/>
                    <a:pt x="916" y="562"/>
                    <a:pt x="871" y="636"/>
                  </a:cubicBezTo>
                  <a:lnTo>
                    <a:pt x="871" y="488"/>
                  </a:lnTo>
                  <a:lnTo>
                    <a:pt x="538" y="488"/>
                  </a:lnTo>
                  <a:cubicBezTo>
                    <a:pt x="545" y="584"/>
                    <a:pt x="538" y="1491"/>
                    <a:pt x="538" y="1491"/>
                  </a:cubicBezTo>
                  <a:lnTo>
                    <a:pt x="871" y="1491"/>
                  </a:lnTo>
                  <a:lnTo>
                    <a:pt x="871" y="931"/>
                  </a:lnTo>
                  <a:cubicBezTo>
                    <a:pt x="871" y="901"/>
                    <a:pt x="871" y="872"/>
                    <a:pt x="886" y="850"/>
                  </a:cubicBezTo>
                  <a:cubicBezTo>
                    <a:pt x="909" y="791"/>
                    <a:pt x="961" y="724"/>
                    <a:pt x="1057" y="724"/>
                  </a:cubicBezTo>
                  <a:cubicBezTo>
                    <a:pt x="1176" y="724"/>
                    <a:pt x="1228" y="820"/>
                    <a:pt x="1228" y="953"/>
                  </a:cubicBezTo>
                  <a:lnTo>
                    <a:pt x="1228" y="1491"/>
                  </a:lnTo>
                  <a:lnTo>
                    <a:pt x="1562" y="1491"/>
                  </a:lnTo>
                  <a:lnTo>
                    <a:pt x="1562" y="916"/>
                  </a:lnTo>
                  <a:cubicBezTo>
                    <a:pt x="1562" y="606"/>
                    <a:pt x="1398" y="466"/>
                    <a:pt x="1176" y="466"/>
                  </a:cubicBezTo>
                  <a:close/>
                  <a:moveTo>
                    <a:pt x="22" y="1491"/>
                  </a:moveTo>
                  <a:lnTo>
                    <a:pt x="22" y="1491"/>
                  </a:lnTo>
                  <a:lnTo>
                    <a:pt x="357" y="1491"/>
                  </a:lnTo>
                  <a:lnTo>
                    <a:pt x="357" y="487"/>
                  </a:lnTo>
                  <a:lnTo>
                    <a:pt x="22" y="487"/>
                  </a:lnTo>
                  <a:lnTo>
                    <a:pt x="22" y="1491"/>
                  </a:lnTo>
                  <a:close/>
                  <a:moveTo>
                    <a:pt x="193" y="0"/>
                  </a:moveTo>
                  <a:lnTo>
                    <a:pt x="193" y="0"/>
                  </a:lnTo>
                  <a:cubicBezTo>
                    <a:pt x="74" y="0"/>
                    <a:pt x="0" y="82"/>
                    <a:pt x="0" y="178"/>
                  </a:cubicBezTo>
                  <a:cubicBezTo>
                    <a:pt x="0" y="273"/>
                    <a:pt x="74" y="347"/>
                    <a:pt x="186" y="347"/>
                  </a:cubicBezTo>
                  <a:cubicBezTo>
                    <a:pt x="305" y="347"/>
                    <a:pt x="379" y="273"/>
                    <a:pt x="379" y="178"/>
                  </a:cubicBezTo>
                  <a:cubicBezTo>
                    <a:pt x="379" y="82"/>
                    <a:pt x="305" y="0"/>
                    <a:pt x="193" y="0"/>
                  </a:cubicBezTo>
                  <a:close/>
                </a:path>
              </a:pathLst>
            </a:custGeom>
            <a:solidFill>
              <a:schemeClr val="tx1">
                <a:alpha val="54902"/>
              </a:schemeClr>
            </a:solidFill>
            <a:ln w="0">
              <a:noFill/>
              <a:prstDash val="solid"/>
              <a:round/>
              <a:headEnd/>
              <a:tailEnd/>
            </a:ln>
          </p:spPr>
          <p:txBody>
            <a:bodyPr vert="horz" wrap="square" lIns="99060" tIns="49530" rIns="99060" bIns="49530" numCol="1" anchor="t" anchorCtr="0" compatLnSpc="1">
              <a:prstTxWarp prst="textNoShape">
                <a:avLst/>
              </a:prstTxWarp>
            </a:bodyPr>
            <a:lstStyle/>
            <a:p>
              <a:endParaRPr lang="fr-FR" sz="2600">
                <a:latin typeface="Segoe UI Light" panose="020B0502040204020203" pitchFamily="34" charset="0"/>
              </a:endParaRPr>
            </a:p>
          </p:txBody>
        </p:sp>
        <p:sp>
          <p:nvSpPr>
            <p:cNvPr id="6" name="Oval 21">
              <a:extLst>
                <a:ext uri="{FF2B5EF4-FFF2-40B4-BE49-F238E27FC236}">
                  <a16:creationId xmlns:a16="http://schemas.microsoft.com/office/drawing/2014/main" id="{A99B232F-4C73-623C-D41B-BE7111E64005}"/>
                </a:ext>
              </a:extLst>
            </p:cNvPr>
            <p:cNvSpPr/>
            <p:nvPr/>
          </p:nvSpPr>
          <p:spPr>
            <a:xfrm>
              <a:off x="1207925" y="4607182"/>
              <a:ext cx="270725" cy="270725"/>
            </a:xfrm>
            <a:prstGeom prst="ellipse">
              <a:avLst/>
            </a:prstGeom>
            <a:noFill/>
            <a:ln w="6350" cmpd="sng">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867">
                <a:latin typeface="Segoe UI Light" panose="020B0502040204020203" pitchFamily="34" charset="0"/>
              </a:endParaRPr>
            </a:p>
          </p:txBody>
        </p:sp>
      </p:grpSp>
      <p:grpSp>
        <p:nvGrpSpPr>
          <p:cNvPr id="7" name="Groupe 6">
            <a:extLst>
              <a:ext uri="{FF2B5EF4-FFF2-40B4-BE49-F238E27FC236}">
                <a16:creationId xmlns:a16="http://schemas.microsoft.com/office/drawing/2014/main" id="{CF6B8A42-F1FE-C63C-3CA4-73136E2DDB40}"/>
              </a:ext>
            </a:extLst>
          </p:cNvPr>
          <p:cNvGrpSpPr/>
          <p:nvPr/>
        </p:nvGrpSpPr>
        <p:grpSpPr>
          <a:xfrm>
            <a:off x="4478565" y="4958453"/>
            <a:ext cx="270725" cy="270725"/>
            <a:chOff x="1562348" y="4607182"/>
            <a:chExt cx="270725" cy="270725"/>
          </a:xfrm>
        </p:grpSpPr>
        <p:sp>
          <p:nvSpPr>
            <p:cNvPr id="8" name="Freeform 8">
              <a:hlinkClick r:id="rId4"/>
              <a:extLst>
                <a:ext uri="{FF2B5EF4-FFF2-40B4-BE49-F238E27FC236}">
                  <a16:creationId xmlns:a16="http://schemas.microsoft.com/office/drawing/2014/main" id="{BC277C22-285D-F409-9C60-0F6EA99AF5F8}"/>
                </a:ext>
              </a:extLst>
            </p:cNvPr>
            <p:cNvSpPr>
              <a:spLocks/>
            </p:cNvSpPr>
            <p:nvPr/>
          </p:nvSpPr>
          <p:spPr bwMode="auto">
            <a:xfrm>
              <a:off x="1635163" y="4695899"/>
              <a:ext cx="125096" cy="102181"/>
            </a:xfrm>
            <a:custGeom>
              <a:avLst/>
              <a:gdLst>
                <a:gd name="T0" fmla="*/ 1491 w 1690"/>
                <a:gd name="T1" fmla="*/ 223 h 1374"/>
                <a:gd name="T2" fmla="*/ 1491 w 1690"/>
                <a:gd name="T3" fmla="*/ 223 h 1374"/>
                <a:gd name="T4" fmla="*/ 1647 w 1690"/>
                <a:gd name="T5" fmla="*/ 30 h 1374"/>
                <a:gd name="T6" fmla="*/ 1424 w 1690"/>
                <a:gd name="T7" fmla="*/ 108 h 1374"/>
                <a:gd name="T8" fmla="*/ 1171 w 1690"/>
                <a:gd name="T9" fmla="*/ 0 h 1374"/>
                <a:gd name="T10" fmla="*/ 821 w 1690"/>
                <a:gd name="T11" fmla="*/ 356 h 1374"/>
                <a:gd name="T12" fmla="*/ 827 w 1690"/>
                <a:gd name="T13" fmla="*/ 428 h 1374"/>
                <a:gd name="T14" fmla="*/ 114 w 1690"/>
                <a:gd name="T15" fmla="*/ 66 h 1374"/>
                <a:gd name="T16" fmla="*/ 72 w 1690"/>
                <a:gd name="T17" fmla="*/ 241 h 1374"/>
                <a:gd name="T18" fmla="*/ 223 w 1690"/>
                <a:gd name="T19" fmla="*/ 530 h 1374"/>
                <a:gd name="T20" fmla="*/ 66 w 1690"/>
                <a:gd name="T21" fmla="*/ 488 h 1374"/>
                <a:gd name="T22" fmla="*/ 66 w 1690"/>
                <a:gd name="T23" fmla="*/ 494 h 1374"/>
                <a:gd name="T24" fmla="*/ 344 w 1690"/>
                <a:gd name="T25" fmla="*/ 832 h 1374"/>
                <a:gd name="T26" fmla="*/ 253 w 1690"/>
                <a:gd name="T27" fmla="*/ 844 h 1374"/>
                <a:gd name="T28" fmla="*/ 187 w 1690"/>
                <a:gd name="T29" fmla="*/ 838 h 1374"/>
                <a:gd name="T30" fmla="*/ 513 w 1690"/>
                <a:gd name="T31" fmla="*/ 1079 h 1374"/>
                <a:gd name="T32" fmla="*/ 78 w 1690"/>
                <a:gd name="T33" fmla="*/ 1230 h 1374"/>
                <a:gd name="T34" fmla="*/ 0 w 1690"/>
                <a:gd name="T35" fmla="*/ 1224 h 1374"/>
                <a:gd name="T36" fmla="*/ 525 w 1690"/>
                <a:gd name="T37" fmla="*/ 1374 h 1374"/>
                <a:gd name="T38" fmla="*/ 1521 w 1690"/>
                <a:gd name="T39" fmla="*/ 392 h 1374"/>
                <a:gd name="T40" fmla="*/ 1521 w 1690"/>
                <a:gd name="T41" fmla="*/ 344 h 1374"/>
                <a:gd name="T42" fmla="*/ 1690 w 1690"/>
                <a:gd name="T43" fmla="*/ 163 h 1374"/>
                <a:gd name="T44" fmla="*/ 1491 w 1690"/>
                <a:gd name="T45" fmla="*/ 223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0" h="1374">
                  <a:moveTo>
                    <a:pt x="1491" y="223"/>
                  </a:moveTo>
                  <a:lnTo>
                    <a:pt x="1491" y="223"/>
                  </a:lnTo>
                  <a:cubicBezTo>
                    <a:pt x="1569" y="175"/>
                    <a:pt x="1617" y="108"/>
                    <a:pt x="1647" y="30"/>
                  </a:cubicBezTo>
                  <a:cubicBezTo>
                    <a:pt x="1581" y="66"/>
                    <a:pt x="1509" y="96"/>
                    <a:pt x="1424" y="108"/>
                  </a:cubicBezTo>
                  <a:cubicBezTo>
                    <a:pt x="1358" y="42"/>
                    <a:pt x="1273" y="0"/>
                    <a:pt x="1171" y="0"/>
                  </a:cubicBezTo>
                  <a:cubicBezTo>
                    <a:pt x="977" y="0"/>
                    <a:pt x="821" y="157"/>
                    <a:pt x="821" y="356"/>
                  </a:cubicBezTo>
                  <a:cubicBezTo>
                    <a:pt x="821" y="374"/>
                    <a:pt x="827" y="404"/>
                    <a:pt x="827" y="428"/>
                  </a:cubicBezTo>
                  <a:cubicBezTo>
                    <a:pt x="543" y="410"/>
                    <a:pt x="283" y="277"/>
                    <a:pt x="114" y="66"/>
                  </a:cubicBezTo>
                  <a:cubicBezTo>
                    <a:pt x="84" y="120"/>
                    <a:pt x="72" y="175"/>
                    <a:pt x="72" y="241"/>
                  </a:cubicBezTo>
                  <a:cubicBezTo>
                    <a:pt x="72" y="362"/>
                    <a:pt x="132" y="470"/>
                    <a:pt x="223" y="530"/>
                  </a:cubicBezTo>
                  <a:cubicBezTo>
                    <a:pt x="169" y="530"/>
                    <a:pt x="114" y="512"/>
                    <a:pt x="66" y="488"/>
                  </a:cubicBezTo>
                  <a:lnTo>
                    <a:pt x="66" y="494"/>
                  </a:lnTo>
                  <a:cubicBezTo>
                    <a:pt x="66" y="663"/>
                    <a:pt x="187" y="802"/>
                    <a:pt x="344" y="832"/>
                  </a:cubicBezTo>
                  <a:cubicBezTo>
                    <a:pt x="313" y="838"/>
                    <a:pt x="283" y="844"/>
                    <a:pt x="253" y="844"/>
                  </a:cubicBezTo>
                  <a:cubicBezTo>
                    <a:pt x="235" y="844"/>
                    <a:pt x="211" y="838"/>
                    <a:pt x="187" y="838"/>
                  </a:cubicBezTo>
                  <a:cubicBezTo>
                    <a:pt x="235" y="977"/>
                    <a:pt x="356" y="1073"/>
                    <a:pt x="513" y="1079"/>
                  </a:cubicBezTo>
                  <a:cubicBezTo>
                    <a:pt x="392" y="1170"/>
                    <a:pt x="241" y="1230"/>
                    <a:pt x="78" y="1230"/>
                  </a:cubicBezTo>
                  <a:cubicBezTo>
                    <a:pt x="54" y="1230"/>
                    <a:pt x="24" y="1230"/>
                    <a:pt x="0" y="1224"/>
                  </a:cubicBezTo>
                  <a:cubicBezTo>
                    <a:pt x="151" y="1326"/>
                    <a:pt x="338" y="1374"/>
                    <a:pt x="525" y="1374"/>
                  </a:cubicBezTo>
                  <a:cubicBezTo>
                    <a:pt x="1171" y="1374"/>
                    <a:pt x="1521" y="844"/>
                    <a:pt x="1521" y="392"/>
                  </a:cubicBezTo>
                  <a:lnTo>
                    <a:pt x="1521" y="344"/>
                  </a:lnTo>
                  <a:cubicBezTo>
                    <a:pt x="1587" y="295"/>
                    <a:pt x="1647" y="235"/>
                    <a:pt x="1690" y="163"/>
                  </a:cubicBezTo>
                  <a:cubicBezTo>
                    <a:pt x="1635" y="193"/>
                    <a:pt x="1569" y="211"/>
                    <a:pt x="1491" y="223"/>
                  </a:cubicBezTo>
                  <a:close/>
                </a:path>
              </a:pathLst>
            </a:custGeom>
            <a:solidFill>
              <a:srgbClr val="57565A">
                <a:alpha val="54902"/>
              </a:srgbClr>
            </a:solidFill>
            <a:ln w="0">
              <a:noFill/>
              <a:prstDash val="solid"/>
              <a:round/>
              <a:headEnd/>
              <a:tailEnd/>
            </a:ln>
          </p:spPr>
          <p:txBody>
            <a:bodyPr vert="horz" wrap="square" lIns="99060" tIns="49530" rIns="99060" bIns="49530" numCol="1" anchor="t" anchorCtr="0" compatLnSpc="1">
              <a:prstTxWarp prst="textNoShape">
                <a:avLst/>
              </a:prstTxWarp>
            </a:bodyPr>
            <a:lstStyle/>
            <a:p>
              <a:endParaRPr lang="fr-FR" sz="2600">
                <a:latin typeface="Segoe UI Light" panose="020B0502040204020203" pitchFamily="34" charset="0"/>
              </a:endParaRPr>
            </a:p>
          </p:txBody>
        </p:sp>
        <p:sp>
          <p:nvSpPr>
            <p:cNvPr id="9" name="Oval 23">
              <a:extLst>
                <a:ext uri="{FF2B5EF4-FFF2-40B4-BE49-F238E27FC236}">
                  <a16:creationId xmlns:a16="http://schemas.microsoft.com/office/drawing/2014/main" id="{5CF90A54-5D2C-5E37-1D1A-DABEB19A80EA}"/>
                </a:ext>
              </a:extLst>
            </p:cNvPr>
            <p:cNvSpPr/>
            <p:nvPr/>
          </p:nvSpPr>
          <p:spPr>
            <a:xfrm rot="10800000">
              <a:off x="1562348" y="4607182"/>
              <a:ext cx="270725" cy="270725"/>
            </a:xfrm>
            <a:prstGeom prst="ellipse">
              <a:avLst/>
            </a:prstGeom>
            <a:noFill/>
            <a:ln w="6350" cmpd="sng">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867">
                <a:latin typeface="Segoe UI Light" panose="020B0502040204020203" pitchFamily="34" charset="0"/>
              </a:endParaRPr>
            </a:p>
          </p:txBody>
        </p:sp>
      </p:grpSp>
      <p:grpSp>
        <p:nvGrpSpPr>
          <p:cNvPr id="10" name="Groupe 9">
            <a:extLst>
              <a:ext uri="{FF2B5EF4-FFF2-40B4-BE49-F238E27FC236}">
                <a16:creationId xmlns:a16="http://schemas.microsoft.com/office/drawing/2014/main" id="{1EEC8CF2-B1D4-2D01-A15C-7B861F2174A8}"/>
              </a:ext>
            </a:extLst>
          </p:cNvPr>
          <p:cNvGrpSpPr/>
          <p:nvPr/>
        </p:nvGrpSpPr>
        <p:grpSpPr>
          <a:xfrm>
            <a:off x="4478565" y="5301425"/>
            <a:ext cx="270725" cy="270725"/>
            <a:chOff x="1931058" y="4607182"/>
            <a:chExt cx="270725" cy="270725"/>
          </a:xfrm>
        </p:grpSpPr>
        <p:sp>
          <p:nvSpPr>
            <p:cNvPr id="11" name="Oval 23">
              <a:extLst>
                <a:ext uri="{FF2B5EF4-FFF2-40B4-BE49-F238E27FC236}">
                  <a16:creationId xmlns:a16="http://schemas.microsoft.com/office/drawing/2014/main" id="{E679FCDF-BC28-537A-8B6D-BA8DE025E750}"/>
                </a:ext>
              </a:extLst>
            </p:cNvPr>
            <p:cNvSpPr/>
            <p:nvPr/>
          </p:nvSpPr>
          <p:spPr>
            <a:xfrm rot="10800000">
              <a:off x="1931058" y="4607182"/>
              <a:ext cx="270725" cy="270725"/>
            </a:xfrm>
            <a:prstGeom prst="ellipse">
              <a:avLst/>
            </a:prstGeom>
            <a:noFill/>
            <a:ln w="6350" cmpd="sng">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867">
                <a:latin typeface="Segoe UI Light" panose="020B0502040204020203" pitchFamily="34" charset="0"/>
              </a:endParaRPr>
            </a:p>
          </p:txBody>
        </p:sp>
        <p:pic>
          <p:nvPicPr>
            <p:cNvPr id="12" name="Graphique 11">
              <a:extLst>
                <a:ext uri="{FF2B5EF4-FFF2-40B4-BE49-F238E27FC236}">
                  <a16:creationId xmlns:a16="http://schemas.microsoft.com/office/drawing/2014/main" id="{BBEFC79C-2AAC-FDC9-F0D5-B4312B6DC15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78692" y="4681135"/>
              <a:ext cx="175456" cy="122819"/>
            </a:xfrm>
            <a:prstGeom prst="rect">
              <a:avLst/>
            </a:prstGeom>
          </p:spPr>
        </p:pic>
      </p:grpSp>
      <p:grpSp>
        <p:nvGrpSpPr>
          <p:cNvPr id="13" name="Groupe 12">
            <a:extLst>
              <a:ext uri="{FF2B5EF4-FFF2-40B4-BE49-F238E27FC236}">
                <a16:creationId xmlns:a16="http://schemas.microsoft.com/office/drawing/2014/main" id="{6D97D9F3-0D24-814B-0F90-EED0EE5ED5F4}"/>
              </a:ext>
            </a:extLst>
          </p:cNvPr>
          <p:cNvGrpSpPr/>
          <p:nvPr/>
        </p:nvGrpSpPr>
        <p:grpSpPr>
          <a:xfrm>
            <a:off x="1567180" y="4956489"/>
            <a:ext cx="270725" cy="270725"/>
            <a:chOff x="853502" y="4607182"/>
            <a:chExt cx="270725" cy="270725"/>
          </a:xfrm>
        </p:grpSpPr>
        <p:sp>
          <p:nvSpPr>
            <p:cNvPr id="14" name="Oval 22">
              <a:extLst>
                <a:ext uri="{FF2B5EF4-FFF2-40B4-BE49-F238E27FC236}">
                  <a16:creationId xmlns:a16="http://schemas.microsoft.com/office/drawing/2014/main" id="{81CF0C95-408F-39FD-0A6F-5B59127C9FB5}"/>
                </a:ext>
              </a:extLst>
            </p:cNvPr>
            <p:cNvSpPr/>
            <p:nvPr/>
          </p:nvSpPr>
          <p:spPr>
            <a:xfrm>
              <a:off x="853502" y="4607182"/>
              <a:ext cx="270725" cy="270725"/>
            </a:xfrm>
            <a:prstGeom prst="ellipse">
              <a:avLst/>
            </a:prstGeom>
            <a:noFill/>
            <a:ln w="6350" cmpd="sng">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867">
                <a:latin typeface="Segoe UI Light" panose="020B0502040204020203" pitchFamily="34" charset="0"/>
              </a:endParaRPr>
            </a:p>
          </p:txBody>
        </p:sp>
        <p:pic>
          <p:nvPicPr>
            <p:cNvPr id="15" name="Graphique 14">
              <a:hlinkClick r:id="rId6"/>
              <a:extLst>
                <a:ext uri="{FF2B5EF4-FFF2-40B4-BE49-F238E27FC236}">
                  <a16:creationId xmlns:a16="http://schemas.microsoft.com/office/drawing/2014/main" id="{C9072A42-FE06-0DF8-8298-C3975319A28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1430" y="4667564"/>
              <a:ext cx="154866" cy="154866"/>
            </a:xfrm>
            <a:prstGeom prst="rect">
              <a:avLst/>
            </a:prstGeom>
          </p:spPr>
        </p:pic>
      </p:grpSp>
      <p:sp>
        <p:nvSpPr>
          <p:cNvPr id="16" name="Espace réservé du texte 11">
            <a:hlinkClick r:id="rId8"/>
            <a:extLst>
              <a:ext uri="{FF2B5EF4-FFF2-40B4-BE49-F238E27FC236}">
                <a16:creationId xmlns:a16="http://schemas.microsoft.com/office/drawing/2014/main" id="{8B034A28-34A9-C039-A70C-CDC9D77A8998}"/>
              </a:ext>
            </a:extLst>
          </p:cNvPr>
          <p:cNvSpPr txBox="1">
            <a:spLocks/>
          </p:cNvSpPr>
          <p:nvPr/>
        </p:nvSpPr>
        <p:spPr>
          <a:xfrm>
            <a:off x="1865502" y="5305804"/>
            <a:ext cx="2543651" cy="192393"/>
          </a:xfrm>
          <a:prstGeom prst="rect">
            <a:avLst/>
          </a:prstGeom>
        </p:spPr>
        <p:txBody>
          <a:bodyPr/>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a:solidFill>
                  <a:schemeClr val="accent2">
                    <a:lumMod val="50000"/>
                  </a:schemeClr>
                </a:solidFill>
                <a:latin typeface="Segoe UI Light" panose="020B0502040204020203" pitchFamily="34" charset="0"/>
              </a:rPr>
              <a:t>/eurogroup-consulting-france</a:t>
            </a:r>
          </a:p>
        </p:txBody>
      </p:sp>
      <p:sp>
        <p:nvSpPr>
          <p:cNvPr id="17" name="Espace réservé du texte 11">
            <a:hlinkClick r:id="rId6"/>
            <a:extLst>
              <a:ext uri="{FF2B5EF4-FFF2-40B4-BE49-F238E27FC236}">
                <a16:creationId xmlns:a16="http://schemas.microsoft.com/office/drawing/2014/main" id="{989B6B2F-2044-75EA-56BE-EA4D21DFC11B}"/>
              </a:ext>
            </a:extLst>
          </p:cNvPr>
          <p:cNvSpPr txBox="1">
            <a:spLocks/>
          </p:cNvSpPr>
          <p:nvPr/>
        </p:nvSpPr>
        <p:spPr>
          <a:xfrm>
            <a:off x="1865502" y="4989004"/>
            <a:ext cx="2543651" cy="192393"/>
          </a:xfrm>
          <a:prstGeom prst="rect">
            <a:avLst/>
          </a:prstGeom>
        </p:spPr>
        <p:txBody>
          <a:bodyPr/>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a:solidFill>
                  <a:schemeClr val="accent2">
                    <a:lumMod val="50000"/>
                  </a:schemeClr>
                </a:solidFill>
                <a:latin typeface="Segoe UI Light" panose="020B0502040204020203" pitchFamily="34" charset="0"/>
              </a:rPr>
              <a:t>eurogroupconsulting.com</a:t>
            </a:r>
          </a:p>
        </p:txBody>
      </p:sp>
      <p:sp>
        <p:nvSpPr>
          <p:cNvPr id="18" name="Espace réservé du texte 11">
            <a:hlinkClick r:id="rId4"/>
            <a:extLst>
              <a:ext uri="{FF2B5EF4-FFF2-40B4-BE49-F238E27FC236}">
                <a16:creationId xmlns:a16="http://schemas.microsoft.com/office/drawing/2014/main" id="{6A8F340F-A4DA-998B-DC03-77BB8BB7C2B8}"/>
              </a:ext>
            </a:extLst>
          </p:cNvPr>
          <p:cNvSpPr txBox="1">
            <a:spLocks/>
          </p:cNvSpPr>
          <p:nvPr/>
        </p:nvSpPr>
        <p:spPr>
          <a:xfrm>
            <a:off x="4803102" y="4989004"/>
            <a:ext cx="2543651" cy="192393"/>
          </a:xfrm>
          <a:prstGeom prst="rect">
            <a:avLst/>
          </a:prstGeom>
        </p:spPr>
        <p:txBody>
          <a:bodyPr/>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a:solidFill>
                  <a:schemeClr val="accent2">
                    <a:lumMod val="50000"/>
                  </a:schemeClr>
                </a:solidFill>
                <a:latin typeface="Segoe UI Light" panose="020B0502040204020203" pitchFamily="34" charset="0"/>
              </a:rPr>
              <a:t>/EurogroupFR</a:t>
            </a:r>
          </a:p>
        </p:txBody>
      </p:sp>
      <p:sp>
        <p:nvSpPr>
          <p:cNvPr id="19" name="Espace réservé du texte 11">
            <a:hlinkClick r:id="rId9"/>
            <a:extLst>
              <a:ext uri="{FF2B5EF4-FFF2-40B4-BE49-F238E27FC236}">
                <a16:creationId xmlns:a16="http://schemas.microsoft.com/office/drawing/2014/main" id="{5C61C8E3-4341-9960-0EEA-EA0942B4F559}"/>
              </a:ext>
            </a:extLst>
          </p:cNvPr>
          <p:cNvSpPr txBox="1">
            <a:spLocks/>
          </p:cNvSpPr>
          <p:nvPr/>
        </p:nvSpPr>
        <p:spPr>
          <a:xfrm>
            <a:off x="4803102" y="5327404"/>
            <a:ext cx="2543651" cy="192393"/>
          </a:xfrm>
          <a:prstGeom prst="rect">
            <a:avLst/>
          </a:prstGeom>
        </p:spPr>
        <p:txBody>
          <a:bodyPr/>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a:solidFill>
                  <a:schemeClr val="accent2">
                    <a:lumMod val="50000"/>
                  </a:schemeClr>
                </a:solidFill>
                <a:latin typeface="Segoe UI Light" panose="020B0502040204020203" pitchFamily="34" charset="0"/>
              </a:rPr>
              <a:t>/eurogroupconsulting</a:t>
            </a:r>
          </a:p>
        </p:txBody>
      </p:sp>
      <p:pic>
        <p:nvPicPr>
          <p:cNvPr id="20" name="Image 19">
            <a:extLst>
              <a:ext uri="{FF2B5EF4-FFF2-40B4-BE49-F238E27FC236}">
                <a16:creationId xmlns:a16="http://schemas.microsoft.com/office/drawing/2014/main" id="{CF9912A1-CE80-64F0-7086-3E92E49F4AB7}"/>
              </a:ext>
            </a:extLst>
          </p:cNvPr>
          <p:cNvPicPr>
            <a:picLocks noChangeAspect="1"/>
          </p:cNvPicPr>
          <p:nvPr/>
        </p:nvPicPr>
        <p:blipFill>
          <a:blip r:embed="rId10"/>
          <a:stretch>
            <a:fillRect/>
          </a:stretch>
        </p:blipFill>
        <p:spPr>
          <a:xfrm>
            <a:off x="2300304" y="1743758"/>
            <a:ext cx="3132348" cy="1970769"/>
          </a:xfrm>
          <a:prstGeom prst="rect">
            <a:avLst/>
          </a:prstGeom>
        </p:spPr>
      </p:pic>
      <p:grpSp>
        <p:nvGrpSpPr>
          <p:cNvPr id="26" name="Groupe 2">
            <a:extLst>
              <a:ext uri="{FF2B5EF4-FFF2-40B4-BE49-F238E27FC236}">
                <a16:creationId xmlns:a16="http://schemas.microsoft.com/office/drawing/2014/main" id="{614FB871-DBCA-B38C-AC6E-09CE5058F974}"/>
              </a:ext>
            </a:extLst>
          </p:cNvPr>
          <p:cNvGrpSpPr/>
          <p:nvPr/>
        </p:nvGrpSpPr>
        <p:grpSpPr>
          <a:xfrm>
            <a:off x="7902573" y="1316497"/>
            <a:ext cx="2901332" cy="517781"/>
            <a:chOff x="6372148" y="2479721"/>
            <a:chExt cx="2901332" cy="517781"/>
          </a:xfrm>
        </p:grpSpPr>
        <p:sp>
          <p:nvSpPr>
            <p:cNvPr id="27" name="Espace réservé du texte 10">
              <a:extLst>
                <a:ext uri="{FF2B5EF4-FFF2-40B4-BE49-F238E27FC236}">
                  <a16:creationId xmlns:a16="http://schemas.microsoft.com/office/drawing/2014/main" id="{BC892336-EFA7-EF7D-FE7C-B7BC273BB930}"/>
                </a:ext>
              </a:extLst>
            </p:cNvPr>
            <p:cNvSpPr txBox="1">
              <a:spLocks/>
            </p:cNvSpPr>
            <p:nvPr/>
          </p:nvSpPr>
          <p:spPr>
            <a:xfrm>
              <a:off x="6372148" y="2479721"/>
              <a:ext cx="2543651" cy="240066"/>
            </a:xfrm>
            <a:prstGeom prst="rect">
              <a:avLst/>
            </a:prstGeom>
          </p:spPr>
          <p:txBody>
            <a:bodyPr lIns="7200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a:latin typeface="Segoe UI Light"/>
                  <a:cs typeface="Segoe UI Light"/>
                </a:rPr>
                <a:t>Équipe FONDATION</a:t>
              </a:r>
            </a:p>
          </p:txBody>
        </p:sp>
        <p:sp>
          <p:nvSpPr>
            <p:cNvPr id="28" name="Espace réservé du texte 11">
              <a:extLst>
                <a:ext uri="{FF2B5EF4-FFF2-40B4-BE49-F238E27FC236}">
                  <a16:creationId xmlns:a16="http://schemas.microsoft.com/office/drawing/2014/main" id="{136C196C-D759-D2CB-2A44-B57E7996F740}"/>
                </a:ext>
              </a:extLst>
            </p:cNvPr>
            <p:cNvSpPr txBox="1">
              <a:spLocks/>
            </p:cNvSpPr>
            <p:nvPr/>
          </p:nvSpPr>
          <p:spPr>
            <a:xfrm>
              <a:off x="6372148" y="2759051"/>
              <a:ext cx="2901332" cy="238451"/>
            </a:xfrm>
            <a:prstGeom prst="rect">
              <a:avLst/>
            </a:prstGeom>
          </p:spPr>
          <p:txBody>
            <a:bodyPr lIns="72000" tIns="45720" rIns="91440" bIns="45720" anchor="t"/>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a:solidFill>
                    <a:schemeClr val="accent3"/>
                  </a:solidFill>
                  <a:latin typeface="Segoe UI Light" panose="020B0502040204020203" pitchFamily="34" charset="0"/>
                  <a:hlinkClick r:id="rId11">
                    <a:extLst>
                      <a:ext uri="{A12FA001-AC4F-418D-AE19-62706E023703}">
                        <ahyp:hlinkClr xmlns:ahyp="http://schemas.microsoft.com/office/drawing/2018/hyperlinkcolor" val="tx"/>
                      </a:ext>
                    </a:extLst>
                  </a:hlinkClick>
                </a:rPr>
                <a:t>fondation.equipe@eurogroupconsulting.com</a:t>
              </a:r>
              <a:r>
                <a:rPr lang="fr-FR">
                  <a:solidFill>
                    <a:schemeClr val="accent3"/>
                  </a:solidFill>
                  <a:latin typeface="Segoe UI Light" panose="020B0502040204020203" pitchFamily="34" charset="0"/>
                </a:rPr>
                <a:t> </a:t>
              </a:r>
            </a:p>
          </p:txBody>
        </p:sp>
      </p:grpSp>
      <p:grpSp>
        <p:nvGrpSpPr>
          <p:cNvPr id="29" name="Groupe 28">
            <a:extLst>
              <a:ext uri="{FF2B5EF4-FFF2-40B4-BE49-F238E27FC236}">
                <a16:creationId xmlns:a16="http://schemas.microsoft.com/office/drawing/2014/main" id="{2F7B2158-0F78-66DE-01A1-0E9C55453CE8}"/>
              </a:ext>
            </a:extLst>
          </p:cNvPr>
          <p:cNvGrpSpPr/>
          <p:nvPr/>
        </p:nvGrpSpPr>
        <p:grpSpPr>
          <a:xfrm>
            <a:off x="7902573" y="3290041"/>
            <a:ext cx="2901332" cy="779755"/>
            <a:chOff x="6372148" y="2479721"/>
            <a:chExt cx="2901332" cy="910555"/>
          </a:xfrm>
        </p:grpSpPr>
        <p:sp>
          <p:nvSpPr>
            <p:cNvPr id="30" name="Espace réservé du texte 10">
              <a:extLst>
                <a:ext uri="{FF2B5EF4-FFF2-40B4-BE49-F238E27FC236}">
                  <a16:creationId xmlns:a16="http://schemas.microsoft.com/office/drawing/2014/main" id="{98578494-7051-C255-E43D-B9E16198C759}"/>
                </a:ext>
              </a:extLst>
            </p:cNvPr>
            <p:cNvSpPr txBox="1">
              <a:spLocks/>
            </p:cNvSpPr>
            <p:nvPr/>
          </p:nvSpPr>
          <p:spPr>
            <a:xfrm>
              <a:off x="6372148" y="2479721"/>
              <a:ext cx="2543651" cy="240066"/>
            </a:xfrm>
            <a:prstGeom prst="rect">
              <a:avLst/>
            </a:prstGeom>
          </p:spPr>
          <p:txBody>
            <a:bodyPr lIns="7200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a:latin typeface="Segoe UI Light"/>
                  <a:cs typeface="Segoe UI Light"/>
                </a:rPr>
                <a:t>HASNIER Claire</a:t>
              </a:r>
            </a:p>
          </p:txBody>
        </p:sp>
        <p:sp>
          <p:nvSpPr>
            <p:cNvPr id="31" name="Espace réservé du texte 12">
              <a:extLst>
                <a:ext uri="{FF2B5EF4-FFF2-40B4-BE49-F238E27FC236}">
                  <a16:creationId xmlns:a16="http://schemas.microsoft.com/office/drawing/2014/main" id="{FF6F22ED-09BE-7C2B-5A4E-726DFF8C672D}"/>
                </a:ext>
              </a:extLst>
            </p:cNvPr>
            <p:cNvSpPr txBox="1">
              <a:spLocks/>
            </p:cNvSpPr>
            <p:nvPr/>
          </p:nvSpPr>
          <p:spPr>
            <a:xfrm>
              <a:off x="6372148" y="2733294"/>
              <a:ext cx="2543651" cy="191474"/>
            </a:xfrm>
            <a:prstGeom prst="rect">
              <a:avLst/>
            </a:prstGeom>
          </p:spPr>
          <p:txBody>
            <a:bodyPr lIns="72000"/>
            <a:lstStyle>
              <a:lvl1pPr indent="0">
                <a:lnSpc>
                  <a:spcPct val="90000"/>
                </a:lnSpc>
                <a:spcBef>
                  <a:spcPts val="1000"/>
                </a:spcBef>
                <a:buFont typeface="Arial" panose="020B0604020202020204" pitchFamily="34" charset="0"/>
                <a:buNone/>
                <a:defRPr sz="1100" b="0">
                  <a:solidFill>
                    <a:srgbClr val="696969"/>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a:solidFill>
                    <a:schemeClr val="tx1"/>
                  </a:solidFill>
                  <a:latin typeface="Segoe UI Light" panose="020B0502040204020203" pitchFamily="34" charset="0"/>
                </a:rPr>
                <a:t>Manager</a:t>
              </a:r>
            </a:p>
          </p:txBody>
        </p:sp>
        <p:sp>
          <p:nvSpPr>
            <p:cNvPr id="32" name="Espace réservé du texte 11">
              <a:extLst>
                <a:ext uri="{FF2B5EF4-FFF2-40B4-BE49-F238E27FC236}">
                  <a16:creationId xmlns:a16="http://schemas.microsoft.com/office/drawing/2014/main" id="{B08FC6C2-1033-6D09-0F73-8C5939615348}"/>
                </a:ext>
              </a:extLst>
            </p:cNvPr>
            <p:cNvSpPr txBox="1">
              <a:spLocks/>
            </p:cNvSpPr>
            <p:nvPr/>
          </p:nvSpPr>
          <p:spPr>
            <a:xfrm>
              <a:off x="6372148" y="2938275"/>
              <a:ext cx="2901332" cy="238451"/>
            </a:xfrm>
            <a:prstGeom prst="rect">
              <a:avLst/>
            </a:prstGeom>
          </p:spPr>
          <p:txBody>
            <a:bodyPr lIns="72000" tIns="45720" rIns="91440" bIns="45720" anchor="t"/>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u="sng">
                  <a:solidFill>
                    <a:schemeClr val="accent3"/>
                  </a:solidFill>
                  <a:latin typeface="Segoe UI Light" panose="020B0502040204020203" pitchFamily="34" charset="0"/>
                </a:rPr>
                <a:t>Claire.HASNIER@eurogroupconsulting.com </a:t>
              </a:r>
              <a:r>
                <a:rPr lang="fr-FR">
                  <a:solidFill>
                    <a:schemeClr val="accent3"/>
                  </a:solidFill>
                  <a:latin typeface="Segoe UI Light" panose="020B0502040204020203" pitchFamily="34" charset="0"/>
                </a:rPr>
                <a:t>   </a:t>
              </a:r>
            </a:p>
            <a:p>
              <a:endParaRPr lang="fr-FR">
                <a:solidFill>
                  <a:schemeClr val="accent3"/>
                </a:solidFill>
                <a:highlight>
                  <a:srgbClr val="FFFF00"/>
                </a:highlight>
                <a:latin typeface="Segoe UI Light" panose="020B0502040204020203" pitchFamily="34" charset="0"/>
              </a:endParaRPr>
            </a:p>
          </p:txBody>
        </p:sp>
        <p:sp>
          <p:nvSpPr>
            <p:cNvPr id="33" name="Espace réservé du texte 15">
              <a:extLst>
                <a:ext uri="{FF2B5EF4-FFF2-40B4-BE49-F238E27FC236}">
                  <a16:creationId xmlns:a16="http://schemas.microsoft.com/office/drawing/2014/main" id="{AF3F1939-3EA1-C7E6-54B7-8C35499C362F}"/>
                </a:ext>
              </a:extLst>
            </p:cNvPr>
            <p:cNvSpPr txBox="1">
              <a:spLocks/>
            </p:cNvSpPr>
            <p:nvPr/>
          </p:nvSpPr>
          <p:spPr>
            <a:xfrm>
              <a:off x="6372148" y="3156763"/>
              <a:ext cx="2543651" cy="233513"/>
            </a:xfrm>
            <a:prstGeom prst="rect">
              <a:avLst/>
            </a:prstGeom>
          </p:spPr>
          <p:txBody>
            <a:bodyPr lIns="72000"/>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a:latin typeface="Segoe UI Light" panose="020B0502040204020203" pitchFamily="34" charset="0"/>
                </a:rPr>
                <a:t>Mob. : +33(0)6 46 49 76 41</a:t>
              </a:r>
            </a:p>
          </p:txBody>
        </p:sp>
      </p:grpSp>
      <p:sp>
        <p:nvSpPr>
          <p:cNvPr id="2" name="Titre 1">
            <a:extLst>
              <a:ext uri="{FF2B5EF4-FFF2-40B4-BE49-F238E27FC236}">
                <a16:creationId xmlns:a16="http://schemas.microsoft.com/office/drawing/2014/main" id="{055FA4C1-738D-6BD8-E7A6-9DD234E09151}"/>
              </a:ext>
            </a:extLst>
          </p:cNvPr>
          <p:cNvSpPr txBox="1">
            <a:spLocks/>
          </p:cNvSpPr>
          <p:nvPr/>
        </p:nvSpPr>
        <p:spPr>
          <a:xfrm>
            <a:off x="572112" y="419721"/>
            <a:ext cx="1728192" cy="612068"/>
          </a:xfrm>
          <a:prstGeom prst="rect">
            <a:avLst/>
          </a:prstGeom>
        </p:spPr>
        <p:txBody>
          <a:bodyPr vert="horz">
            <a:normAutofit fontScale="92500"/>
          </a:bodyPr>
          <a:lstStyle>
            <a:lvl1pPr algn="l" defTabSz="914400" rtl="0" eaLnBrk="1" latinLnBrk="0" hangingPunct="1">
              <a:lnSpc>
                <a:spcPct val="90000"/>
              </a:lnSpc>
              <a:spcBef>
                <a:spcPct val="0"/>
              </a:spcBef>
              <a:buNone/>
              <a:defRPr sz="2400" kern="1200" cap="all" baseline="0">
                <a:solidFill>
                  <a:schemeClr val="accent1"/>
                </a:solidFill>
                <a:latin typeface="+mj-lt"/>
                <a:ea typeface="+mj-ea"/>
                <a:cs typeface="+mj-cs"/>
              </a:defRPr>
            </a:lvl1pPr>
          </a:lstStyle>
          <a:p>
            <a:r>
              <a:rPr lang="fr-FR" sz="2280"/>
              <a:t>Contacts</a:t>
            </a:r>
          </a:p>
        </p:txBody>
      </p:sp>
      <p:grpSp>
        <p:nvGrpSpPr>
          <p:cNvPr id="34" name="Groupe 33">
            <a:extLst>
              <a:ext uri="{FF2B5EF4-FFF2-40B4-BE49-F238E27FC236}">
                <a16:creationId xmlns:a16="http://schemas.microsoft.com/office/drawing/2014/main" id="{9AF4E2F6-6630-90B8-233D-EAC17E280071}"/>
              </a:ext>
            </a:extLst>
          </p:cNvPr>
          <p:cNvGrpSpPr/>
          <p:nvPr/>
        </p:nvGrpSpPr>
        <p:grpSpPr>
          <a:xfrm>
            <a:off x="7902573" y="2155155"/>
            <a:ext cx="3092719" cy="814009"/>
            <a:chOff x="6372147" y="2479721"/>
            <a:chExt cx="3092719" cy="950555"/>
          </a:xfrm>
        </p:grpSpPr>
        <p:sp>
          <p:nvSpPr>
            <p:cNvPr id="35" name="Espace réservé du texte 10">
              <a:extLst>
                <a:ext uri="{FF2B5EF4-FFF2-40B4-BE49-F238E27FC236}">
                  <a16:creationId xmlns:a16="http://schemas.microsoft.com/office/drawing/2014/main" id="{335871D1-2912-72D4-FE96-1398FA29F12E}"/>
                </a:ext>
              </a:extLst>
            </p:cNvPr>
            <p:cNvSpPr txBox="1">
              <a:spLocks/>
            </p:cNvSpPr>
            <p:nvPr/>
          </p:nvSpPr>
          <p:spPr>
            <a:xfrm>
              <a:off x="6372148" y="2479721"/>
              <a:ext cx="2543651" cy="240066"/>
            </a:xfrm>
            <a:prstGeom prst="rect">
              <a:avLst/>
            </a:prstGeom>
          </p:spPr>
          <p:txBody>
            <a:bodyPr lIns="7200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a:latin typeface="Segoe UI Light"/>
                  <a:cs typeface="Segoe UI Light"/>
                </a:rPr>
                <a:t>ALEXANDRE Bénédicte</a:t>
              </a:r>
            </a:p>
          </p:txBody>
        </p:sp>
        <p:sp>
          <p:nvSpPr>
            <p:cNvPr id="36" name="Espace réservé du texte 12">
              <a:extLst>
                <a:ext uri="{FF2B5EF4-FFF2-40B4-BE49-F238E27FC236}">
                  <a16:creationId xmlns:a16="http://schemas.microsoft.com/office/drawing/2014/main" id="{F3EC4776-4E72-C203-9282-0AA73095B3B3}"/>
                </a:ext>
              </a:extLst>
            </p:cNvPr>
            <p:cNvSpPr txBox="1">
              <a:spLocks/>
            </p:cNvSpPr>
            <p:nvPr/>
          </p:nvSpPr>
          <p:spPr>
            <a:xfrm>
              <a:off x="6372148" y="2733294"/>
              <a:ext cx="2543651" cy="191474"/>
            </a:xfrm>
            <a:prstGeom prst="rect">
              <a:avLst/>
            </a:prstGeom>
          </p:spPr>
          <p:txBody>
            <a:bodyPr lIns="72000"/>
            <a:lstStyle>
              <a:lvl1pPr indent="0">
                <a:lnSpc>
                  <a:spcPct val="90000"/>
                </a:lnSpc>
                <a:spcBef>
                  <a:spcPts val="1000"/>
                </a:spcBef>
                <a:buFont typeface="Arial" panose="020B0604020202020204" pitchFamily="34" charset="0"/>
                <a:buNone/>
                <a:defRPr sz="1100" b="0">
                  <a:solidFill>
                    <a:srgbClr val="696969"/>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a:solidFill>
                    <a:schemeClr val="tx1"/>
                  </a:solidFill>
                  <a:latin typeface="Segoe UI Light" panose="020B0502040204020203" pitchFamily="34" charset="0"/>
                </a:rPr>
                <a:t>Assistante de Direction</a:t>
              </a:r>
            </a:p>
          </p:txBody>
        </p:sp>
        <p:sp>
          <p:nvSpPr>
            <p:cNvPr id="37" name="Espace réservé du texte 11">
              <a:extLst>
                <a:ext uri="{FF2B5EF4-FFF2-40B4-BE49-F238E27FC236}">
                  <a16:creationId xmlns:a16="http://schemas.microsoft.com/office/drawing/2014/main" id="{4B2D914E-FBE9-8C08-FDB6-7747987E96C1}"/>
                </a:ext>
              </a:extLst>
            </p:cNvPr>
            <p:cNvSpPr txBox="1">
              <a:spLocks/>
            </p:cNvSpPr>
            <p:nvPr/>
          </p:nvSpPr>
          <p:spPr>
            <a:xfrm>
              <a:off x="6372147" y="2938275"/>
              <a:ext cx="3092719" cy="238451"/>
            </a:xfrm>
            <a:prstGeom prst="rect">
              <a:avLst/>
            </a:prstGeom>
          </p:spPr>
          <p:txBody>
            <a:bodyPr lIns="72000" tIns="45720" rIns="91440" bIns="45720" anchor="t"/>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u="sng">
                  <a:solidFill>
                    <a:schemeClr val="accent3"/>
                  </a:solidFill>
                  <a:latin typeface="Segoe UI Light" panose="020B0502040204020203" pitchFamily="34" charset="0"/>
                </a:rPr>
                <a:t>Benedicte.ALEXANDRE@eurogroupconsulting.com</a:t>
              </a:r>
              <a:endParaRPr lang="fr-FR">
                <a:solidFill>
                  <a:schemeClr val="accent3"/>
                </a:solidFill>
                <a:highlight>
                  <a:srgbClr val="FFFF00"/>
                </a:highlight>
                <a:latin typeface="Segoe UI Light" panose="020B0502040204020203" pitchFamily="34" charset="0"/>
              </a:endParaRPr>
            </a:p>
          </p:txBody>
        </p:sp>
        <p:sp>
          <p:nvSpPr>
            <p:cNvPr id="38" name="Espace réservé du texte 15">
              <a:extLst>
                <a:ext uri="{FF2B5EF4-FFF2-40B4-BE49-F238E27FC236}">
                  <a16:creationId xmlns:a16="http://schemas.microsoft.com/office/drawing/2014/main" id="{55CAADEB-7818-EEE2-1216-98C6C721ADD1}"/>
                </a:ext>
              </a:extLst>
            </p:cNvPr>
            <p:cNvSpPr txBox="1">
              <a:spLocks/>
            </p:cNvSpPr>
            <p:nvPr/>
          </p:nvSpPr>
          <p:spPr>
            <a:xfrm>
              <a:off x="6372148" y="3156763"/>
              <a:ext cx="2543651" cy="273513"/>
            </a:xfrm>
            <a:prstGeom prst="rect">
              <a:avLst/>
            </a:prstGeom>
          </p:spPr>
          <p:txBody>
            <a:bodyPr lIns="72000"/>
            <a:lstStyle>
              <a:lvl1pPr indent="0">
                <a:lnSpc>
                  <a:spcPct val="90000"/>
                </a:lnSpc>
                <a:spcBef>
                  <a:spcPts val="1000"/>
                </a:spcBef>
                <a:buFont typeface="Arial" panose="020B0604020202020204" pitchFamily="34" charset="0"/>
                <a:buNone/>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a:latin typeface="Segoe UI Light" panose="020B0502040204020203" pitchFamily="34" charset="0"/>
                </a:rPr>
                <a:t>Mob. : +33(0)7 88 13 68 24</a:t>
              </a:r>
            </a:p>
          </p:txBody>
        </p:sp>
      </p:grpSp>
    </p:spTree>
    <p:extLst>
      <p:ext uri="{BB962C8B-B14F-4D97-AF65-F5344CB8AC3E}">
        <p14:creationId xmlns:p14="http://schemas.microsoft.com/office/powerpoint/2010/main" val="19073635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PT_AGENDA_PRESENTATION_DIVIDERS_STYLE_TAG" val="POWER_USER_LAYOUT_DIVIDER_CUSTOM"/>
  <p:tag name="POWER_USER_PPT_AGENDA_PRESENTATION_TABLE_OF_CONTENT_STYLE_TAG" val="1"/>
  <p:tag name="POWER_USER_PPT_AGENDA_PRESENTATION_IS_TITLE_TEXT_CHECKED_TAG" val="1"/>
  <p:tag name="POWER_USER_PPT_AGENDA_PRESENTATION_IS_TITLE_SECTION_CHECKED_TAG" val="0"/>
  <p:tag name="POWER_USER_PPT_AGENDA_PRESENTATION_TITLE_TEXT_TAG" val="SOMMAIRE"/>
  <p:tag name="POWER_USER_PPT_AGENDA_PRESENTATION_LEVELS_SETTINGS_TAG" val="1;;;6"/>
  <p:tag name="POWER_USER_PPT_AGENDA_PRESENTATION_SHOULD_CREATE_TABLE_OF_CONTENT_TAG" val="1"/>
  <p:tag name="POWER_USER_PPT_AGENDA_PRESENTATION_DIVIDERS_CHECKED_TAG" val="1"/>
  <p:tag name="POWER_USER_PPT_AGENDA_PRESENTATION_SHOW_SECTION_NUMBERS_CHECKED_TAG" val="1"/>
  <p:tag name="POWER_USER_PPT_AGENDA_PRESENTATION_TABLE_OF_CONTENT_CHECKED_TAG" val="0"/>
  <p:tag name="POWER_USER_PPT_AGENDA_PRESENTATION_SHOW_BREADCRUMB_CHECKED_TAG" val="CurrentSection"/>
  <p:tag name="POWER_USER_CONTEXTUAL_SHAPES_AGENDA_DESIGNER" val="{&quot;Version&quot;:3,&quot;Divider1&quot;:{&quot;Title&quot;:{&quot;AutoShapeType&quot;:1,&quot;CalloutType&quot;:1,&quot;CalloutAngle&quot;:2,&quot;CalloutGap&quot;:-3.40282347E+38,&quot;Visible&quot;:-1,&quot;LockAspectRatio&quot;:0,&quot;CanUpdateAdjustments&quot;:true,&quot;Adjustment1&quot;:-1.0,&quot;Adjustment2&quot;:-1.0,&quot;Adjustment3&quot;:-1.0,&quot;Adjustment4&quot;:-1.0,&quot;CanManagePosition&quot;:true,&quot;Left&quot;:66.0,&quot;Top&quot;:226.26181,&quot;Rotation&quot;:0.0,&quot;CanManageSize&quot;:true,&quot;Width&quot;:828.0,&quot;Height&quot;:127.957481,&quot;TextFrame2AutoSize&quot;:0,&quot;TextFrame2TextRangeFontName&quot;:&quot;Segoe UI Black&quot;,&quot;TextFrameMarginTop&quot;:0.0,&quot;TextFrameMarginLeft&quot;:0.0,&quot;TextFrameMarginRight&quot;:0.0,&quot;TextFrameMarginBottom&quot;:0.0,&quot;TextFrameWordWrap&quot;:-1,&quot;TextFrameTextRangeFontSize&quot;:66.0,&quot;TextFrameTextRangeFontColorHexa&quot;:&quot;#149ADD&quot;,&quot;TextFrameTextRangeFontHighlightColorHexa&quot;:&quot;&quot;,&quot;TextFrameTextRangeFontBold&quot;:-1,&quot;TextFrameTextRangeFontItalic&quot;:0,&quot;TextFrameTextRangeFontUnderline&quot;:0,&quot;TextFrameVerticalAnchor&quot;:1,&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0.8,&quot;TextFrameTextRangeParagraphFormatLineRuleAfter&quot;:0,&quot;TextFrameTextRangeParagraphFormatSpaceAfter&quot;:0.0,&quot;TextFrameTextRangeParagraphFormatLineRuleBefore&quot;:-1,&quot;TextFrameTextRangeParagraphFormatSpaceBefore&quot;:0.0,&quot;TextFrameTextRangeParagraphs1ParagraphFormatAlignment&quot;:2,&quot;ZOrderPosition&quot;:4,&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Number&quot;:{&quot;AutoShapeType&quot;:1,&quot;CalloutType&quot;:1,&quot;CalloutAngle&quot;:2,&quot;CalloutGap&quot;:-3.40282347E+38,&quot;Visible&quot;:-1,&quot;LockAspectRatio&quot;:0,&quot;CanUpdateAdjustments&quot;:true,&quot;Adjustment1&quot;:-1.0,&quot;Adjustment2&quot;:-1.0,&quot;Adjustment3&quot;:-1.0,&quot;Adjustment4&quot;:-1.0,&quot;CanManagePosition&quot;:true,&quot;Left&quot;:408.0,&quot;Top&quot;:145.757874,&quot;Rotation&quot;:0.0,&quot;CanManageSize&quot;:true,&quot;Width&quot;:144.0,&quot;Height&quot;:81.0,&quot;TextFrame2AutoSize&quot;:0,&quot;TextFrame2TextRangeFontName&quot;:&quot;Segoe UI Black&quot;,&quot;TextFrameMarginTop&quot;:0.0,&quot;TextFrameMarginLeft&quot;:0.0,&quot;TextFrameMarginRight&quot;:0.0,&quot;TextFrameMarginBottom&quot;:0.0,&quot;TextFrameWordWrap&quot;:-1,&quot;TextFrameTextRangeFontSize&quot;:66.0,&quot;TextFrameTextRangeFontColorHexa&quot;:&quot;#149ADD&quot;,&quot;TextFrameTextRangeFontHighlightColorHexa&quot;:&quot;&quot;,&quot;TextFrameTextRangeFontBold&quot;:-1,&quot;TextFrameTextRangeFontItalic&quot;:0,&quot;TextFrameTextRangeFontUnderline&quot;:0,&quot;TextFrameVerticalAnchor&quot;:1,&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0.8,&quot;TextFrameTextRangeParagraphFormatLineRuleAfter&quot;:0,&quot;TextFrameTextRangeParagraphFormatSpaceAfter&quot;:0.0,&quot;TextFrameTextRangeParagraphFormatLineRuleBefore&quot;:-1,&quot;TextFrameTextRangeParagraphFormatSpaceBefore&quot;:0.0,&quot;TextFrameTextRangeParagraphs1ParagraphFormatAlignment&quot;:2,&quot;ZOrderPosition&quot;:3,&quot;CanChangeZOrderPosition&quot;:true,&quot;FillVisible&quot;:0,&quot;FillForeColorHexa&quot;:&quot;#149ADD&quot;,&quot;FillTransparency&quot;:0.0,&quot;LineVisible&quot;:0,&quot;LineForeColorHexa&quot;:null,&quot;LineWeight&quot;:0.0,&quot;LineDashStyle&quot;:1,&quot;LineEndArrowheadStyle&quot;:1,&quot;LineBeginArrowheadStyle&quot;:1,&quot;ShouldSendToBack&quot;:false,&quot;NeedsApplyToAll&quot;:false},&quot;Line&quot;:{&quot;AutoShapeType&quot;:1,&quot;CalloutType&quot;:1,&quot;CalloutAngle&quot;:2,&quot;CalloutGap&quot;:-3.40282347E+38,&quot;Visible&quot;:-1,&quot;LockAspectRatio&quot;:0,&quot;CanUpdateAdjustments&quot;:true,&quot;Adjustment1&quot;:-1.0,&quot;Adjustment2&quot;:-1.0,&quot;Adjustment3&quot;:-1.0,&quot;Adjustment4&quot;:-1.0,&quot;CanManagePosition&quot;:true,&quot;Left&quot;:240.0,&quot;Top&quot;:331.0,&quot;Rotation&quot;:0.0,&quot;CanManageSize&quot;:true,&quot;Width&quot;:700.0,&quot;Height&quot;:0.0,&quot;TextFrame2AutoSize&quot;:0,&quot;TextFrame2TextRangeFontName&quot;:&quot;Segoe UI&quot;,&quot;TextFrameMarginTop&quot;:0.0,&quot;TextFrameMarginLeft&quot;:0.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0,&quot;ZOrderPosition&quot;:5,&quot;CanChangeZOrderPosition&quot;:true,&quot;FillVisible&quot;:0,&quot;FillForeColorHexa&quot;:&quot;#000000&quot;,&quot;FillTransparency&quot;:0.0,&quot;LineVisible&quot;:0,&quot;LineForeColorHexa&quot;:&quot;#149ADD&quot;,&quot;LineWeight&quot;:0.0,&quot;LineDashStyle&quot;:1,&quot;LineEndArrowheadStyle&quot;:1,&quot;LineBeginArrowheadStyle&quot;:1,&quot;ShouldSendToBack&quot;:false,&quot;NeedsApplyToAll&quot;:false},&quot;FontSizeShapeRatio&quot;:1.4},&quot;TableOfContent1&quot;:{&quot;Title&quot;:{&quot;AutoShapeType&quot;:1,&quot;CalloutType&quot;:1,&quot;CalloutAngle&quot;:2,&quot;CalloutGap&quot;:-3.40282347E+38,&quot;Visible&quot;:-1,&quot;LockAspectRatio&quot;:0,&quot;CanUpdateAdjustments&quot;:true,&quot;Adjustment1&quot;:-1.0,&quot;Adjustment2&quot;:-1.0,&quot;Adjustment3&quot;:-1.0,&quot;Adjustment4&quot;:-1.0,&quot;CanManagePosition&quot;:true,&quot;Left&quot;:76.8,&quot;Top&quot;:54.0,&quot;Rotation&quot;:0.0,&quot;CanManageSize&quot;:true,&quot;Width&quot;:768.0,&quot;Height&quot;:30.0,&quot;TextFrame2AutoSize&quot;:0,&quot;TextFrame2TextRangeFontName&quot;:&quot;&quot;,&quot;TextFrameMarginTop&quot;:0.0,&quot;TextFrameMarginLeft&quot;:0.0,&quot;TextFrameMarginRight&quot;:0.0,&quot;TextFrameMarginBottom&quot;:0.0,&quot;TextFrameWordWrap&quot;:-1,&quot;TextFrameTextRangeFontSize&quot;:32.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1,&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true},&quot;SectionTitle&quot;:{&quot;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Segoe UI&quot;,&quot;TextFrameMarginTop&quot;:0.0,&quot;TextFrameMarginLeft&quot;:2.83464575,&quot;TextFrameMarginRight&quot;:0.0,&quot;TextFrameMarginBottom&quot;:0.0,&quot;TextFrameWordWrap&quot;:-1,&quot;TextFrameTextRangeFontSize&quot;:24.0,&quot;TextFrameTextRangeFontColorHexa&quot;:&quot;#149ADD&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1,&quot;ZOrderPosition&quot;:6,&quot;CanChangeZOrderPosition&quot;:true,&quot;FillVisible&quot;:0,&quot;FillForeColorHexa&quot;:&quot;#000000&quot;,&quot;FillTransparency&quot;:0.0,&quot;LineVisible&quot;:0,&quot;LineForeColorHexa&quot;:null,&quot;LineWeight&quot;:0.0,&quot;LineDashStyle&quot;:1,&quot;LineEndArrowheadStyle&quot;:1,&quot;LineBeginArrowheadStyle&quot;:1,&quot;ShouldSendToBack&quot;:false,&quot;NeedsApplyToAll&quot;:false}],&quot;In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Segoe UI&quot;,&quot;TextFrameMarginTop&quot;:0.0,&quot;TextFrameMarginLeft&quot;:2.83464575,&quot;TextFrameMarginRight&quot;:0.0,&quot;TextFrameMarginBottom&quot;:0.0,&quot;TextFrameWordWrap&quot;:-1,&quot;TextFrameTextRangeFontSize&quot;:24.0,&quot;TextFrameTextRangeFontColorHexa&quot;:&quot;#149ADD&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1,&quot;ZOrderPosition&quot;:11,&quot;CanChangeZOrderPosition&quot;:true,&quot;FillVisible&quot;:0,&quot;FillForeColorHexa&quot;:&quot;#000000&quot;,&quot;FillTransparency&quot;:0.0,&quot;LineVisible&quot;:0,&quot;LineForeColorHexa&quot;:null,&quot;LineWeight&quot;:0.0,&quot;LineDashStyle&quot;:1,&quot;LineEndArrowheadStyle&quot;:1,&quot;LineBeginArrowheadStyle&quot;:1,&quot;ShouldSendToBack&quot;:false,&quot;NeedsApplyToAll&quot;:false}],&quot;CoverPag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1,&quot;TextFrame2TextRangeFontName&quot;:&quot;Segoe UI&quot;,&quot;TextFrameMarginTop&quot;:0.0,&quot;TextFrameMarginLeft&quot;:2.83464575,&quot;TextFrameMarginRight&quot;:0.0,&quot;TextFrameMarginBottom&quot;:0.0,&quot;TextFrameWordWrap&quot;:-1,&quot;TextFrameTextRangeFontSize&quot;:24.0,&quot;TextFrameTextRangeFontColorHexa&quot;:&quot;#149ADD&quot;,&quot;TextFrameTextRangeFontHighlightColorHexa&quot;:&quot;&quot;,&quot;TextFrameTextRangeFontBold&quot;:-1,&quot;TextFrameTextRangeFontItalic&quot;:0,&quot;TextFrameTextRangeFontUnderline&quot;:0,&quot;TextFrameVerticalAnchor&quot;:1,&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1,&quot;ZOrderPosition&quot;:8,&quot;CanChangeZOrderPosition&quot;:true,&quot;FillVisible&quot;:0,&quot;FillForeColorHexa&quot;:&quot;#000000&quot;,&quot;FillTransparency&quot;:0.0,&quot;LineVisible&quot;:0,&quot;LineForeColorHexa&quot;:null,&quot;LineWeight&quot;:0.0,&quot;LineDashStyle&quot;:1,&quot;LineEndArrowheadStyle&quot;:1,&quot;LineBeginArrowheadStyle&quot;:1,&quot;ShouldSendToBack&quot;:false,&quot;NeedsApplyToAll&quot;:false}]},&quot;Back&quot;:{&quot;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Segoe UI&quot;,&quot;TextFrameMarginTop&quot;:0.0,&quot;TextFrameMarginLeft&quot;:0.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0,&quot;ZOrderPosition&quot;:1,&quot;CanChangeZOrderPosition&quot;:true,&quot;FillVisible&quot;:0,&quot;FillForeColorHexa&quot;:&quot;#149ADD&quot;,&quot;FillTransparency&quot;:0.0,&quot;LineVisible&quot;:0,&quot;LineForeColorHexa&quot;:null,&quot;LineWeight&quot;:0.0,&quot;LineDashStyle&quot;:1,&quot;LineEndArrowheadStyle&quot;:1,&quot;LineBeginArrowheadStyle&quot;:1,&quot;ShouldSendToBack&quot;:true,&quot;NeedsApplyToAll&quot;:false}],&quot;InactiveDesigns&quot;:[{&quot;AutoShapeType&quot;:1,&quot;CalloutType&quot;:1,&quot;CalloutAngle&quot;:2,&quot;CalloutGap&quot;:-3.40282347E+38,&quot;Visible&quot;:0,&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1,&quot;TextFrameTextRangeFontSize&quot;:18.0,&quot;TextFrameTextRangeFontColorHexa&quot;:&quot;#000000&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1,&quot;FillForeColorHexa&quot;:&quot;#000000&quot;,&quot;FillTransparency&quot;:0.0,&quot;LineVisible&quot;:-1,&quot;LineForeColorHexa&quot;:null,&quot;LineWeight&quot;:0.0,&quot;LineDashStyle&quot;:1,&quot;LineEndArrowheadStyle&quot;:1,&quot;LineBeginArrowheadStyle&quot;:1,&quot;ShouldSendToBack&quot;:true,&quot;NeedsApplyToAll&quot;:false}],&quot;CoverPageDesigns&quot;:[{&quot;AutoShapeType&quot;:1,&quot;CalloutType&quot;:1,&quot;CalloutAngle&quot;:2,&quot;CalloutGap&quot;:-3.40282347E+38,&quot;Visible&quot;:0,&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1,&quot;TextFrameTextRangeFontSize&quot;:18.0,&quot;TextFrameTextRangeFontColorHexa&quot;:&quot;#000000&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1,&quot;FillForeColorHexa&quot;:&quot;#000000&quot;,&quot;FillTransparency&quot;:0.0,&quot;LineVisible&quot;:-1,&quot;LineForeColorHexa&quot;:null,&quot;LineWeight&quot;:0.0,&quot;LineDashStyle&quot;:1,&quot;LineEndArrowheadStyle&quot;:1,&quot;LineBeginArrowheadStyle&quot;:1,&quot;ShouldSendToBack&quot;:true,&quot;NeedsApplyToAll&quot;:false}]},&quot;Number&quot;:{&quot;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Segoe UI&quot;,&quot;TextFrameMarginTop&quot;:0.0,&quot;TextFrameMarginLeft&quot;:0.0,&quot;TextFrameMarginRight&quot;:0.0,&quot;TextFrameMarginBottom&quot;:0.0,&quot;TextFrameWordWrap&quot;:0,&quot;TextFrameTextRangeFontSize&quot;:24.0,&quot;TextFrameTextRangeFontColorHexa&quot;:&quot;#149ADD&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2,&quot;ZOrderPosition&quot;:6,&quot;CanChangeZOrderPosition&quot;:true,&quot;FillVisible&quot;:0,&quot;FillForeColorHexa&quot;:&quot;#149ADD&quot;,&quot;FillTransparency&quot;:0.0,&quot;LineVisible&quot;:0,&quot;LineForeColorHexa&quot;:null,&quot;LineWeight&quot;:0.0,&quot;LineDashStyle&quot;:1,&quot;LineEndArrowheadStyle&quot;:1,&quot;LineBeginArrowheadStyle&quot;:1,&quot;ShouldSendToBack&quot;:false,&quot;NeedsApplyToAll&quot;:false}],&quot;In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Segoe UI&quot;,&quot;TextFrameMarginTop&quot;:0.0,&quot;TextFrameMarginLeft&quot;:0.0,&quot;TextFrameMarginRight&quot;:0.0,&quot;TextFrameMarginBottom&quot;:0.0,&quot;TextFrameWordWrap&quot;:0,&quot;TextFrameTextRangeFontSize&quot;:24.0,&quot;TextFrameTextRangeFontColorHexa&quot;:&quot;#149ADD&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2,&quot;ZOrderPosition&quot;:10,&quot;CanChangeZOrderPosition&quot;:true,&quot;FillVisible&quot;:0,&quot;FillForeColorHexa&quot;:&quot;#D9D9D9&quot;,&quot;FillTransparency&quot;:0.0,&quot;LineVisible&quot;:0,&quot;LineForeColorHexa&quot;:null,&quot;LineWeight&quot;:0.0,&quot;LineDashStyle&quot;:1,&quot;LineEndArrowheadStyle&quot;:1,&quot;LineBeginArrowheadStyle&quot;:1,&quot;ShouldSendToBack&quot;:false,&quot;NeedsApplyToAll&quot;:false}],&quot;CoverPageDesigns&quot;:[{&quot;AutoShapeType&quot;:1,&quot;CalloutType&quot;:1,&quot;CalloutAngle&quot;:2,&quot;CalloutGap&quot;:-3.40282347E+38,&quot;Visible&quot;:-1,&quot;LockAspectRatio&quot;:0,&quot;CanUpdateAdjustments&quot;:true,&quot;Adjustment1&quot;:0.46753,&quot;Adjustment2&quot;:-1.0,&quot;Adjustment3&quot;:-1.0,&quot;Adjustment4&quot;:-1.0,&quot;CanManagePosition&quot;:false,&quot;Left&quot;:-1.0,&quot;Top&quot;:-1.0,&quot;Rotation&quot;:-1.0,&quot;CanManageSize&quot;:false,&quot;Width&quot;:-1.0,&quot;Height&quot;:-1.0,&quot;TextFrame2AutoSize&quot;:0,&quot;TextFrame2TextRangeFontName&quot;:&quot;Segoe UI&quot;,&quot;TextFrameMarginTop&quot;:0.0,&quot;TextFrameMarginLeft&quot;:0.0,&quot;TextFrameMarginRight&quot;:0.0,&quot;TextFrameMarginBottom&quot;:0.0,&quot;TextFrameWordWrap&quot;:0,&quot;TextFrameTextRangeFontSize&quot;:24.0,&quot;TextFrameTextRangeFontColorHexa&quot;:&quot;#149ADD&quot;,&quot;TextFrameTextRangeFontHighlightColorHexa&quot;:&quot;&quot;,&quot;TextFrameTextRangeFontBold&quot;:-1,&quot;TextFrameTextRangeFontItalic&quot;:0,&quot;TextFrameTextRangeFontUnderline&quot;:0,&quot;TextFrameVerticalAnchor&quot;:1,&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2,&quot;ZOrderPosition&quot;:7,&quot;CanChangeZOrderPosition&quot;:true,&quot;FillVisible&quot;:0,&quot;FillForeColorHexa&quot;:&quot;#42B8EB&quot;,&quot;FillTransparency&quot;:0.0,&quot;LineVisible&quot;:0,&quot;LineForeColorHexa&quot;:null,&quot;LineWeight&quot;:0.0,&quot;LineDashStyle&quot;:1,&quot;LineEndArrowheadStyle&quot;:1,&quot;LineBeginArrowheadStyle&quot;:1,&quot;ShouldSendToBack&quot;:false,&quot;NeedsApplyToAll&quot;:false}]},&quot;SlideIndex&quot;:{&quot;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Segoe UI&quot;,&quot;TextFrameMarginTop&quot;:0.0,&quot;TextFrameMarginLeft&quot;:0.0,&quot;TextFrameMarginRight&quot;:0.0,&quot;TextFrameMarginBottom&quot;:0.0,&quot;TextFrameWordWrap&quot;:0,&quot;TextFrameTextRangeFontSize&quot;:24.0,&quot;TextFrameTextRangeFontColorHexa&quot;:&quot;#149ADD&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2,&quot;ZOrderPosition&quot;:7,&quot;CanChangeZOrderPosition&quot;:true,&quot;FillVisible&quot;:0,&quot;FillForeColorHexa&quot;:&quot;#000000&quot;,&quot;FillTransparency&quot;:0.0,&quot;LineVisible&quot;:0,&quot;LineForeColorHexa&quot;:null,&quot;LineWeight&quot;:0.0,&quot;LineDashStyle&quot;:1,&quot;LineEndArrowheadStyle&quot;:1,&quot;LineBeginArrowheadStyle&quot;:1,&quot;ShouldSendToBack&quot;:false,&quot;NeedsApplyToAll&quot;:false}],&quot;In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Segoe UI&quot;,&quot;TextFrameMarginTop&quot;:0.0,&quot;TextFrameMarginLeft&quot;:0.0,&quot;TextFrameMarginRight&quot;:0.0,&quot;TextFrameMarginBottom&quot;:0.0,&quot;TextFrameWordWrap&quot;:0,&quot;TextFrameTextRangeFontSize&quot;:24.0,&quot;TextFrameTextRangeFontColorHexa&quot;:&quot;#149ADD&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2,&quot;ZOrderPosition&quot;:15,&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CoverPag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Segoe UI&quot;,&quot;TextFrameMarginTop&quot;:0.0,&quot;TextFrameMarginLeft&quot;:0.0,&quot;TextFrameMarginRight&quot;:0.0,&quot;TextFrameMarginBottom&quot;:0.0,&quot;TextFrameWordWrap&quot;:0,&quot;TextFrameTextRangeFontSize&quot;:24.0,&quot;TextFrameTextRangeFontColorHexa&quot;:&quot;#149ADD&quot;,&quot;TextFrameTextRangeFontHighlightColorHexa&quot;:&quot;&quot;,&quot;TextFrameTextRangeFontBold&quot;:-1,&quot;TextFrameTextRangeFontItalic&quot;:0,&quot;TextFrameTextRangeFontUnderline&quot;:0,&quot;TextFrameVerticalAnchor&quot;:1,&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2,&quot;ZOrderPosition&quot;:23,&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MarginLeft&quot;:28.0,&quot;MarginRight&quot;:487.0,&quot;MarginTop&quot;:116.0,&quot;MarginBottom&quot;:67.0,&quot;AgendaAlignment&quot;:0,&quot;FontSizeShapeRatio&quot;:1.4},&quot;TableOfContent3&quot;:{&quot;Title&quot;:{&quot;AutoShapeType&quot;:1,&quot;CalloutType&quot;:1,&quot;CalloutAngle&quot;:2,&quot;CalloutGap&quot;:-3.40282347E+38,&quot;Visible&quot;:-1,&quot;LockAspectRatio&quot;:0,&quot;CanUpdateAdjustments&quot;:true,&quot;Adjustment1&quot;:-1.0,&quot;Adjustment2&quot;:-1.0,&quot;Adjustment3&quot;:-1.0,&quot;Adjustment4&quot;:-1.0,&quot;CanManagePosition&quot;:true,&quot;Left&quot;:76.8,&quot;Top&quot;:54.0,&quot;Rotation&quot;:0.0,&quot;CanManageSize&quot;:true,&quot;Width&quot;:768.0,&quot;Height&quot;:30.0,&quot;TextFrame2AutoSize&quot;:0,&quot;TextFrame2TextRangeFontName&quot;:&quot;&quot;,&quot;TextFrameMarginTop&quot;:0.0,&quot;TextFrameMarginLeft&quot;:0.0,&quot;TextFrameMarginRight&quot;:0.0,&quot;TextFrameMarginBottom&quot;:0.0,&quot;TextFrameWordWrap&quot;:-1,&quot;TextFrameTextRangeFontSize&quot;:32.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1,&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true},&quot;SectionTitle&quot;:{&quot;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7.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1,&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In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7.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1,&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CoverPag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7.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1,&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Number&quot;:{&quot;ActiveDesigns&quot;:[{&quot;AutoShapeType&quot;:9,&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FFFFFF&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1,&quot;FillForeColorHexa&quot;:&quot;#149ADD&quot;,&quot;FillTransparency&quot;:0.0,&quot;LineVisible&quot;:-1,&quot;LineForeColorHexa&quot;:&quot;#149ADD&quot;,&quot;LineWeight&quot;:2.0,&quot;LineDashStyle&quot;:1,&quot;LineEndArrowheadStyle&quot;:1,&quot;LineBeginArrowheadStyle&quot;:1,&quot;ShouldSendToBack&quot;:false,&quot;NeedsApplyToAll&quot;:false}],&quot;InactiveDesigns&quot;:[{&quot;AutoShapeType&quot;:9,&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149ADD&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1,&quot;FillForeColorHexa&quot;:&quot;#FFFFFF&quot;,&quot;FillTransparency&quot;:0.0,&quot;LineVisible&quot;:-1,&quot;LineForeColorHexa&quot;:&quot;#149ADD&quot;,&quot;LineWeight&quot;:2.0,&quot;LineDashStyle&quot;:1,&quot;LineEndArrowheadStyle&quot;:1,&quot;LineBeginArrowheadStyle&quot;:1,&quot;ShouldSendToBack&quot;:false,&quot;NeedsApplyToAll&quot;:false}],&quot;CoverPageDesigns&quot;:[{&quot;AutoShapeType&quot;:9,&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FFFFFF&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1,&quot;FillForeColorHexa&quot;:&quot;#149ADD&quot;,&quot;FillTransparency&quot;:0.0,&quot;LineVisible&quot;:-1,&quot;LineForeColorHexa&quot;:&quot;#149ADD&quot;,&quot;LineWeight&quot;:2.0,&quot;LineDashStyle&quot;:1,&quot;LineEndArrowheadStyle&quot;:1,&quot;LineBeginArrowheadStyle&quot;:1,&quot;ShouldSendToBack&quot;:false,&quot;NeedsApplyToAll&quot;:false}]},&quot;SlideIndex&quot;:{&quot;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In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CoverPag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Line&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0,&quot;FillForeColorHexa&quot;:&quot;#000000&quot;,&quot;FillTransparency&quot;:0.0,&quot;LineVisible&quot;:-1,&quot;LineForeColorHexa&quot;:&quot;#149ADD&quot;,&quot;LineWeight&quot;:2.0,&quot;LineDashStyle&quot;:1,&quot;LineEndArrowheadStyle&quot;:1,&quot;LineBeginArrowheadStyle&quot;:1,&quot;ShouldSendToBack&quot;:true,&quot;NeedsApplyToAll&quot;:false},&quot;MarginLeft&quot;:76.8,&quot;MarginRight&quot;:76.8,&quot;MarginTop&quot;:86.4,&quot;MarginBottom&quot;:21.6,&quot;AgendaAlignment&quot;:1,&quot;FontSizeShapeRatio&quot;:1.4},&quot;TableOfContent4&quot;:{&quot;Title&quot;:{&quot;AutoShapeType&quot;:1,&quot;CalloutType&quot;:1,&quot;CalloutAngle&quot;:2,&quot;CalloutGap&quot;:-3.40282347E+38,&quot;Visible&quot;:-1,&quot;LockAspectRatio&quot;:0,&quot;CanUpdateAdjustments&quot;:true,&quot;Adjustment1&quot;:-1.0,&quot;Adjustment2&quot;:-1.0,&quot;Adjustment3&quot;:-1.0,&quot;Adjustment4&quot;:-1.0,&quot;CanManagePosition&quot;:true,&quot;Left&quot;:76.8,&quot;Top&quot;:54.0,&quot;Rotation&quot;:0.0,&quot;CanManageSize&quot;:true,&quot;Width&quot;:768.0,&quot;Height&quot;:30.0,&quot;TextFrame2AutoSize&quot;:0,&quot;TextFrame2TextRangeFontName&quot;:&quot;&quot;,&quot;TextFrameMarginTop&quot;:0.0,&quot;TextFrameMarginLeft&quot;:0.0,&quot;TextFrameMarginRight&quot;:0.0,&quot;TextFrameMarginBottom&quot;:0.0,&quot;TextFrameWordWrap&quot;:-1,&quot;TextFrameTextRangeFontSize&quot;:32.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1,&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true},&quot;SectionTitle&quot;:{&quot;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7.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1,&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In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7.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1,&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CoverPag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7.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1,&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Number&quot;:{&quot;ActiveDesigns&quot;:[{&quot;AutoShapeType&quot;:9,&quot;CalloutType&quot;:1,&quot;CalloutAngle&quot;:2,&quot;CalloutGap&quot;:-3.40282347E+38,&quot;Visible&quot;:-1,&quot;LockAspectRatio&quot;:-1,&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FFFFFF&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1,&quot;FillForeColorHexa&quot;:&quot;#149ADD&quot;,&quot;FillTransparency&quot;:0.0,&quot;LineVisible&quot;:-1,&quot;LineForeColorHexa&quot;:&quot;#149ADD&quot;,&quot;LineWeight&quot;:2.0,&quot;LineDashStyle&quot;:1,&quot;LineEndArrowheadStyle&quot;:1,&quot;LineBeginArrowheadStyle&quot;:1,&quot;ShouldSendToBack&quot;:false,&quot;NeedsApplyToAll&quot;:false}],&quot;InactiveDesigns&quot;:[{&quot;AutoShapeType&quot;:9,&quot;CalloutType&quot;:1,&quot;CalloutAngle&quot;:2,&quot;CalloutGap&quot;:-3.40282347E+38,&quot;Visible&quot;:-1,&quot;LockAspectRatio&quot;:-1,&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149ADD&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1,&quot;FillForeColorHexa&quot;:&quot;#FFFFFF&quot;,&quot;FillTransparency&quot;:0.0,&quot;LineVisible&quot;:-1,&quot;LineForeColorHexa&quot;:&quot;#149ADD&quot;,&quot;LineWeight&quot;:2.0,&quot;LineDashStyle&quot;:1,&quot;LineEndArrowheadStyle&quot;:1,&quot;LineBeginArrowheadStyle&quot;:1,&quot;ShouldSendToBack&quot;:false,&quot;NeedsApplyToAll&quot;:false}],&quot;CoverPageDesigns&quot;:[{&quot;AutoShapeType&quot;:9,&quot;CalloutType&quot;:1,&quot;CalloutAngle&quot;:2,&quot;CalloutGap&quot;:-3.40282347E+38,&quot;Visible&quot;:-1,&quot;LockAspectRatio&quot;:-1,&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FFFFFF&quot;,&quot;TextFrameTextRangeFontHighlightColorHexa&quot;:&quot;&quot;,&quot;TextFrameTextRangeFontBold&quot;:-1,&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1,&quot;FillForeColorHexa&quot;:&quot;#149ADD&quot;,&quot;FillTransparency&quot;:0.0,&quot;LineVisible&quot;:-1,&quot;LineForeColorHexa&quot;:&quot;#149ADD&quot;,&quot;LineWeight&quot;:2.0,&quot;LineDashStyle&quot;:1,&quot;LineEndArrowheadStyle&quot;:1,&quot;LineBeginArrowheadStyle&quot;:1,&quot;ShouldSendToBack&quot;:false,&quot;NeedsApplyToAll&quot;:false}]},&quot;SlideIndex&quot;:{&quot;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In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CoverPag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0,&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Arc&quot;:{&quot;AutoShapeType&quot;:25,&quot;CalloutType&quot;:1,&quot;CalloutAngle&quot;:2,&quot;CalloutGap&quot;:-3.40282347E+38,&quot;Visible&quot;:-1,&quot;LockAspectRatio&quot;:0,&quot;CanUpdateAdjustments&quot;:false,&quot;Adjustment1&quot;:-1.0,&quot;Adjustment2&quot;:-1.0,&quot;Adjustment3&quot;:-1.0,&quot;Adjustment4&quot;:-1.0,&quot;CanManagePosition&quot;:false,&quot;Left&quot;:-1.0,&quot;Top&quot;:-1.0,&quot;Rotation&quot;:-1.0,&quot;CanManageSize&quot;:false,&quot;Width&quot;:-1.0,&quot;Height&quot;:-1.0,&quot;TextFrame2AutoSize&quot;:0,&quot;TextFrame2TextRangeFontName&quot;:&quot;&quot;,&quot;TextFrameMarginTop&quot;:0.0,&quot;TextFrameMarginLeft&quot;:0.0,&quot;TextFrameMarginRight&quot;:0.0,&quot;TextFrameMarginBottom&quot;:0.0,&quot;TextFrameWordWrap&quot;:-1,&quot;TextFrameTextRangeFontSize&quot;:18.0,&quot;TextFrameTextRangeFontColorHexa&quot;:&quot;#11273C&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3.40282347E+38,&quot;TextFrameTextRangeParagraphFormatLineRuleAfter&quot;:0,&quot;TextFrameTextRangeParagraphFormatSpaceAfter&quot;:-3.40282347E+38,&quot;TextFrameTextRangeParagraphFormatLineRuleBefore&quot;:0,&quot;TextFrameTextRangeParagraphFormatSpaceBefore&quot;:-3.40282347E+38,&quot;TextFrameTextRangeParagraphs1ParagraphFormatAlignment&quot;:0,&quot;ZOrderPosition&quot;:-2147483648,&quot;CanChangeZOrderPosition&quot;:true,&quot;FillVisible&quot;:0,&quot;FillForeColorHexa&quot;:&quot;#000000&quot;,&quot;FillTransparency&quot;:0.0,&quot;LineVisible&quot;:-1,&quot;LineForeColorHexa&quot;:&quot;#149ADD&quot;,&quot;LineWeight&quot;:2.0,&quot;LineDashStyle&quot;:1,&quot;LineEndArrowheadStyle&quot;:1,&quot;LineBeginArrowheadStyle&quot;:1,&quot;ShouldSendToBack&quot;:true,&quot;NeedsApplyToAll&quot;:false},&quot;MarginLeft&quot;:76.8,&quot;MarginRight&quot;:76.8,&quot;MarginTop&quot;:86.4,&quot;MarginBottom&quot;:21.6,&quot;AgendaAlignment&quot;:1,&quot;FontSizeShapeRatio&quot;:1.4},&quot;Breadcrumb&quot;:{&quot;ShapeDesign&quot;:{&quot;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0.0,&quot;Top&quot;:0.0,&quot;Rotation&quot;:-1.0,&quot;CanManageSize&quot;:true,&quot;Width&quot;:99.49732,&quot;Height&quot;:10.9054327,&quot;TextFrame2AutoSize&quot;:1,&quot;TextFrame2TextRangeFontName&quot;:&quot;Segoe UI Black&quot;,&quot;TextFrameMarginTop&quot;:0.0,&quot;TextFrameMarginLeft&quot;:0.0,&quot;TextFrameMarginRight&quot;:0.0,&quot;TextFrameMarginBottom&quot;:0.0,&quot;TextFrameWordWrap&quot;:-1,&quot;TextFrameTextRangeFontSize&quot;:9.0,&quot;TextFrameTextRangeFontColorHexa&quot;:&quot;#149ADD&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1,&quot;ZOrderPosition&quot;:20,&quot;CanChangeZOrderPosition&quot;:fals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InactiveDesigns&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42.77228,&quot;Top&quot;:13.3877163,&quot;Rotation&quot;:-1.0,&quot;CanManageSize&quot;:true,&quot;Width&quot;:0.0,&quot;Height&quot;:20.0,&quot;TextFrame2AutoSize&quot;:1,&quot;TextFrame2TextRangeFontName&quot;:&quot;&quot;,&quot;TextFrameMarginTop&quot;:0.0,&quot;TextFrameMarginLeft&quot;:7.08,&quot;TextFrameMarginRight&quot;:7.08,&quot;TextFrameMarginBottom&quot;:0.0,&quot;TextFrameWordWrap&quot;:0,&quot;TextFrameTextRangeFontSize&quot;:12.0,&quot;TextFrameTextRangeFontColorHexa&quot;:&quot;#A6A6A6&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1.0,&quot;TextFrameTextRangeParagraphFormatLineRuleAfter&quot;:0,&quot;TextFrameTextRangeParagraphFormatSpaceAfter&quot;:-3.40282347E+38,&quot;TextFrameTextRangeParagraphFormatLineRuleBefore&quot;:0,&quot;TextFrameTextRangeParagraphFormatSpaceBefore&quot;:0.0,&quot;TextFrameTextRangeParagraphs1ParagraphFormatAlignment&quot;:1,&quot;ZOrderPosition&quot;:-2147483648,&quot;CanChangeZOrderPosition&quot;:false,&quot;FillVisible&quot;:-1,&quot;FillForeColorHexa&quot;:&quot;#000000&quot;,&quot;FillTransparency&quot;:1.0,&quot;LineVisible&quot;:0,&quot;LineForeColorHexa&quot;:null,&quot;LineWeight&quot;:0.0,&quot;LineDashStyle&quot;:1,&quot;LineEndArrowheadStyle&quot;:1,&quot;LineBeginArrowheadStyle&quot;:1,&quot;ShouldSendToBack&quot;:false,&quot;NeedsApplyToAll&quot;:false}],&quot;CoverPageDesigns&quot;:[]},&quot;LeftOffsetAfterFirstShape&quot;:0.0,&quot;Left&quot;:0.0,&quot;Top&quot;:0.0,&quot;Active&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0.0,&quot;Top&quot;:0.0,&quot;Rotation&quot;:-1.0,&quot;CanManageSize&quot;:true,&quot;Width&quot;:99.49732,&quot;Height&quot;:10.9054327,&quot;TextFrame2AutoSize&quot;:1,&quot;TextFrame2TextRangeFontName&quot;:&quot;Segoe UI Black&quot;,&quot;TextFrameMarginTop&quot;:0.0,&quot;TextFrameMarginLeft&quot;:0.0,&quot;TextFrameMarginRight&quot;:0.0,&quot;TextFrameMarginBottom&quot;:0.0,&quot;TextFrameWordWrap&quot;:-1,&quot;TextFrameTextRangeFontSize&quot;:9.0,&quot;TextFrameTextRangeFontColorHexa&quot;:&quot;#149ADD&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1.0,&quot;TextFrameTextRangeParagraphFormatBulletCharacter&quot;:8226,&quot;TextFrameTextRangeParagraphFormatBulletFontName&quot;:&quot;&quot;,&quot;TextFrameTextRangeParagraphFormatBulletFontColorHexa&quot;:&quot;#000000&quot;,&quot;TextFrameTextRangeParagraphFormatLineRuleWithin&quot;:-1,&quot;TextFrameTextRangeParagraphFormatSpaceWithin&quot;:1.0,&quot;TextFrameTextRangeParagraphFormatLineRuleAfter&quot;:0,&quot;TextFrameTextRangeParagraphFormatSpaceAfter&quot;:0.0,&quot;TextFrameTextRangeParagraphFormatLineRuleBefore&quot;:0,&quot;TextFrameTextRangeParagraphFormatSpaceBefore&quot;:0.0,&quot;TextFrameTextRangeParagraphs1ParagraphFormatAlignment&quot;:1,&quot;ZOrderPosition&quot;:20,&quot;CanChangeZOrderPosition&quot;:false,&quot;FillVisible&quot;:0,&quot;FillForeColorHexa&quot;:&quot;#000000&quot;,&quot;FillTransparency&quot;:1.0,&quot;LineVisible&quot;:0,&quot;LineForeColorHexa&quot;:null,&quot;LineWeight&quot;:0.0,&quot;LineDashStyle&quot;:1,&quot;LineEndArrowheadStyle&quot;:1,&quot;LineBeginArrowheadStyle&quot;:1,&quot;ShouldSendToBack&quot;:false,&quot;NeedsApplyToAll&quot;:false},&quot;Inactive&quot;:{&quot;AutoShapeType&quot;:1,&quot;CalloutType&quot;:1,&quot;CalloutAngle&quot;:2,&quot;CalloutGap&quot;:-3.40282347E+38,&quot;Visible&quot;:-1,&quot;LockAspectRatio&quot;:0,&quot;CanUpdateAdjustments&quot;:true,&quot;Adjustment1&quot;:-1.0,&quot;Adjustment2&quot;:-1.0,&quot;Adjustment3&quot;:-1.0,&quot;Adjustment4&quot;:-1.0,&quot;CanManagePosition&quot;:false,&quot;Left&quot;:42.77228,&quot;Top&quot;:13.3877163,&quot;Rotation&quot;:-1.0,&quot;CanManageSize&quot;:true,&quot;Width&quot;:0.0,&quot;Height&quot;:20.0,&quot;TextFrame2AutoSize&quot;:1,&quot;TextFrame2TextRangeFontName&quot;:&quot;&quot;,&quot;TextFrameMarginTop&quot;:0.0,&quot;TextFrameMarginLeft&quot;:7.08,&quot;TextFrameMarginRight&quot;:7.08,&quot;TextFrameMarginBottom&quot;:0.0,&quot;TextFrameWordWrap&quot;:0,&quot;TextFrameTextRangeFontSize&quot;:12.0,&quot;TextFrameTextRangeFontColorHexa&quot;:&quot;#A6A6A6&quot;,&quot;TextFrameTextRangeFontHighlightColorHexa&quot;:&quot;&quot;,&quot;TextFrameTextRangeFontBold&quot;:0,&quot;TextFrameTextRangeFontItalic&quot;:0,&quot;TextFrameTextRangeFontUnderline&quot;:0,&quot;TextFrameVerticalAnchor&quot;:3,&quot;TextFrameHorizontalAnchor&quot;:1,&quot;TextFrameTextRangeParagraphFormatBulletType&quot;:0,&quot;TextFrameTextRangeParagraphFormatBulletRelativeSize&quot;:-3.40282347E+38,&quot;TextFrameTextRangeParagraphFormatBulletCharacter&quot;:-2147483648,&quot;TextFrameTextRangeParagraphFormatBulletFontName&quot;:&quot;&quot;,&quot;TextFrameTextRangeParagraphFormatBulletFontColorHexa&quot;:&quot;&quot;,&quot;TextFrameTextRangeParagraphFormatLineRuleWithin&quot;:-1,&quot;TextFrameTextRangeParagraphFormatSpaceWithin&quot;:1.0,&quot;TextFrameTextRangeParagraphFormatLineRuleAfter&quot;:0,&quot;TextFrameTextRangeParagraphFormatSpaceAfter&quot;:-3.40282347E+38,&quot;TextFrameTextRangeParagraphFormatLineRuleBefore&quot;:0,&quot;TextFrameTextRangeParagraphFormatSpaceBefore&quot;:0.0,&quot;TextFrameTextRangeParagraphs1ParagraphFormatAlignment&quot;:1,&quot;ZOrderPosition&quot;:-2147483648,&quot;CanChangeZOrderPosition&quot;:false,&quot;FillVisible&quot;:-1,&quot;FillForeColorHexa&quot;:&quot;#000000&quot;,&quot;FillTransparency&quot;:1.0,&quot;LineVisible&quot;:0,&quot;LineForeColorHexa&quot;:null,&quot;LineWeight&quot;:0.0,&quot;LineDashStyle&quot;:1,&quot;LineEndArrowheadStyle&quot;:1,&quot;LineBeginArrowheadStyle&quot;:1,&quot;ShouldSendToBack&quot;:false,&quot;NeedsApplyToAll&quot;:false},&quot;FontSizeShapeRatio&quot;:1.4}}"/>
  <p:tag name="ARTICULATE_DESIGN_ID_CONCEPTION PERSONNALISÉE" val="k3bzQJDA"/>
  <p:tag name="ARTICULATE_DESIGN_ID_1_CONCEPTION PERSONNALISÉE" val="CPN9WFlV"/>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46.xml><?xml version="1.0" encoding="utf-8"?>
<p:tagLst xmlns:a="http://schemas.openxmlformats.org/drawingml/2006/main" xmlns:r="http://schemas.openxmlformats.org/officeDocument/2006/relationships" xmlns:p="http://schemas.openxmlformats.org/presentationml/2006/main">
  <p:tag name="POWER_USER_AGENDA_BREADCRUMB_PLACEHOLDER" val="POWER_USER_AGENDA_BREADCRUMB_PLACEHOLDER"/>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Conception personnalisée">
  <a:themeElements>
    <a:clrScheme name="Personnalisé 1">
      <a:dk1>
        <a:srgbClr val="11273C"/>
      </a:dk1>
      <a:lt1>
        <a:srgbClr val="FFFFFF"/>
      </a:lt1>
      <a:dk2>
        <a:srgbClr val="000000"/>
      </a:dk2>
      <a:lt2>
        <a:srgbClr val="FFFFFF"/>
      </a:lt2>
      <a:accent1>
        <a:srgbClr val="149ADD"/>
      </a:accent1>
      <a:accent2>
        <a:srgbClr val="11273C"/>
      </a:accent2>
      <a:accent3>
        <a:srgbClr val="19486D"/>
      </a:accent3>
      <a:accent4>
        <a:srgbClr val="F5B548"/>
      </a:accent4>
      <a:accent5>
        <a:srgbClr val="ED98AC"/>
      </a:accent5>
      <a:accent6>
        <a:srgbClr val="6B56B8"/>
      </a:accent6>
      <a:hlink>
        <a:srgbClr val="343439"/>
      </a:hlink>
      <a:folHlink>
        <a:srgbClr val="42B8EB"/>
      </a:folHlink>
    </a:clrScheme>
    <a:fontScheme name="Personnalisé 4">
      <a:majorFont>
        <a:latin typeface="Segoe UI Black"/>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smtClean="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36000" tIns="36000" rIns="36000" bIns="36000" rtlCol="0">
        <a:spAutoFit/>
      </a:bodyPr>
      <a:lstStyle>
        <a:defPPr algn="l">
          <a:defRPr sz="1400" dirty="0" smtClean="0"/>
        </a:defPPr>
      </a:lstStyle>
    </a:txDef>
  </a:objectDefaults>
  <a:extraClrSchemeLst/>
  <a:custClrLst>
    <a:custClr name="Light blue">
      <a:srgbClr val="84CEF4"/>
    </a:custClr>
    <a:custClr name="Blue">
      <a:srgbClr val="377FC3"/>
    </a:custClr>
    <a:custClr name="Turquoise">
      <a:srgbClr val="42B8EB"/>
    </a:custClr>
    <a:custClr name="Light yellow">
      <a:srgbClr val="F9D391"/>
    </a:custClr>
    <a:custClr name="Rose">
      <a:srgbClr val="F4C1CD"/>
    </a:custClr>
    <a:custClr name="Lavender">
      <a:srgbClr val="A69AD4"/>
    </a:custClr>
  </a:custClrLst>
  <a:extLst>
    <a:ext uri="{05A4C25C-085E-4340-85A3-A5531E510DB2}">
      <thm15:themeFamily xmlns:thm15="http://schemas.microsoft.com/office/thememl/2012/main" name="20260316_modele_eurogroup.pptx" id="{3316A1C5-54A5-4EE2-89F2-50157596B469}" vid="{AA3F2A53-7EBF-4993-BEF7-98E44FB5938F}"/>
    </a:ext>
  </a:extLst>
</a:theme>
</file>

<file path=ppt/theme/theme2.xml><?xml version="1.0" encoding="utf-8"?>
<a:theme xmlns:a="http://schemas.openxmlformats.org/drawingml/2006/main" name="Conception personnalisée">
  <a:themeElements>
    <a:clrScheme name="Personnalisé 1">
      <a:dk1>
        <a:srgbClr val="11273C"/>
      </a:dk1>
      <a:lt1>
        <a:srgbClr val="FFFFFF"/>
      </a:lt1>
      <a:dk2>
        <a:srgbClr val="000000"/>
      </a:dk2>
      <a:lt2>
        <a:srgbClr val="FFFFFF"/>
      </a:lt2>
      <a:accent1>
        <a:srgbClr val="149ADD"/>
      </a:accent1>
      <a:accent2>
        <a:srgbClr val="11273C"/>
      </a:accent2>
      <a:accent3>
        <a:srgbClr val="19486D"/>
      </a:accent3>
      <a:accent4>
        <a:srgbClr val="F5B548"/>
      </a:accent4>
      <a:accent5>
        <a:srgbClr val="ED98AC"/>
      </a:accent5>
      <a:accent6>
        <a:srgbClr val="6B56B8"/>
      </a:accent6>
      <a:hlink>
        <a:srgbClr val="343439"/>
      </a:hlink>
      <a:folHlink>
        <a:srgbClr val="42B8EB"/>
      </a:folHlink>
    </a:clrScheme>
    <a:fontScheme name="Personnalisé 4">
      <a:majorFont>
        <a:latin typeface="Segoe UI Black"/>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smtClean="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36000" tIns="36000" rIns="36000" bIns="36000" rtlCol="0">
        <a:spAutoFit/>
      </a:bodyPr>
      <a:lstStyle>
        <a:defPPr algn="l">
          <a:defRPr sz="1400" dirty="0" smtClean="0"/>
        </a:defPPr>
      </a:lstStyle>
    </a:txDef>
  </a:objectDefaults>
  <a:extraClrSchemeLst/>
  <a:custClrLst>
    <a:custClr name="Light blue">
      <a:srgbClr val="84CEF4"/>
    </a:custClr>
    <a:custClr name="Blue">
      <a:srgbClr val="377FC3"/>
    </a:custClr>
    <a:custClr name="Turquoise">
      <a:srgbClr val="42B8EB"/>
    </a:custClr>
    <a:custClr name="Light yellow">
      <a:srgbClr val="F9D391"/>
    </a:custClr>
    <a:custClr name="Rose">
      <a:srgbClr val="F4C1CD"/>
    </a:custClr>
    <a:custClr name="Lavender">
      <a:srgbClr val="A69AD4"/>
    </a:custClr>
  </a:custClrLst>
  <a:extLst>
    <a:ext uri="{05A4C25C-085E-4340-85A3-A5531E510DB2}">
      <thm15:themeFamily xmlns:thm15="http://schemas.microsoft.com/office/thememl/2012/main" name="20260316_modele_eurogroup.pptx" id="{3316A1C5-54A5-4EE2-89F2-50157596B469}" vid="{AA3F2A53-7EBF-4993-BEF7-98E44FB5938F}"/>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ec18644-8012-42a4-8194-ef7cf110541e">
      <Terms xmlns="http://schemas.microsoft.com/office/infopath/2007/PartnerControls"/>
    </lcf76f155ced4ddcb4097134ff3c332f>
    <TaxCatchAll xmlns="3c738bb0-9372-4704-be74-97bb596ded4c" xsi:nil="true"/>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3E32430257A20429F318A2F5DEFCC9A" ma:contentTypeVersion="22" ma:contentTypeDescription="Crée un document." ma:contentTypeScope="" ma:versionID="a850e6f4b78d9a9f92a299e04569e378">
  <xsd:schema xmlns:xsd="http://www.w3.org/2001/XMLSchema" xmlns:xs="http://www.w3.org/2001/XMLSchema" xmlns:p="http://schemas.microsoft.com/office/2006/metadata/properties" xmlns:ns1="http://schemas.microsoft.com/sharepoint/v3" xmlns:ns2="6ec18644-8012-42a4-8194-ef7cf110541e" xmlns:ns3="3c738bb0-9372-4704-be74-97bb596ded4c" targetNamespace="http://schemas.microsoft.com/office/2006/metadata/properties" ma:root="true" ma:fieldsID="158f355f9576e76ad3bbccb16df7aedf" ns1:_="" ns2:_="" ns3:_="">
    <xsd:import namespace="http://schemas.microsoft.com/sharepoint/v3"/>
    <xsd:import namespace="6ec18644-8012-42a4-8194-ef7cf110541e"/>
    <xsd:import namespace="3c738bb0-9372-4704-be74-97bb596ded4c"/>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ServiceObjectDetectorVersions" minOccurs="0"/>
                <xsd:element ref="ns1:_ip_UnifiedCompliancePolicyProperties" minOccurs="0"/>
                <xsd:element ref="ns1:_ip_UnifiedCompliancePolicyUIAction"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Propriétés de la stratégie de conformité unifiée" ma:hidden="true" ma:internalName="_ip_UnifiedCompliancePolicyProperties">
      <xsd:simpleType>
        <xsd:restriction base="dms:Note"/>
      </xsd:simpleType>
    </xsd:element>
    <xsd:element name="_ip_UnifiedCompliancePolicyUIAction" ma:index="23"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c18644-8012-42a4-8194-ef7cf11054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5" nillable="true" ma:taxonomy="true" ma:internalName="lcf76f155ced4ddcb4097134ff3c332f" ma:taxonomyFieldName="MediaServiceImageTags" ma:displayName="Balises d’images" ma:readOnly="false" ma:fieldId="{5cf76f15-5ced-4ddc-b409-7134ff3c332f}" ma:taxonomyMulti="true" ma:sspId="1d4d29aa-6a82-4bfd-8ff2-762e9dc2e83e" ma:termSetId="09814cd3-568e-fe90-9814-8d621ff8fb84" ma:anchorId="fba54fb3-c3e1-fe81-a776-ca4b69148c4d" ma:open="true" ma:isKeyword="false">
      <xsd:complexType>
        <xsd:sequence>
          <xsd:element ref="pc:Terms" minOccurs="0" maxOccurs="1"/>
        </xsd:sequence>
      </xsd:complex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738bb0-9372-4704-be74-97bb596ded4c"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6" nillable="true" ma:displayName="Taxonomy Catch All Column" ma:hidden="true" ma:list="{9bd88e76-5f3c-4aac-b858-2dbde5a30b74}" ma:internalName="TaxCatchAll" ma:showField="CatchAllData" ma:web="3c738bb0-9372-4704-be74-97bb596ded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41DB44-D284-4F70-8A26-EA59A73DE27C}">
  <ds:schemaRefs>
    <ds:schemaRef ds:uri="http://schemas.microsoft.com/sharepoint/v3/contenttype/forms"/>
  </ds:schemaRefs>
</ds:datastoreItem>
</file>

<file path=customXml/itemProps2.xml><?xml version="1.0" encoding="utf-8"?>
<ds:datastoreItem xmlns:ds="http://schemas.openxmlformats.org/officeDocument/2006/customXml" ds:itemID="{5BD847D5-9C2F-4B4A-973F-5E9F921C3D31}">
  <ds:schemaRefs>
    <ds:schemaRef ds:uri="3c738bb0-9372-4704-be74-97bb596ded4c"/>
    <ds:schemaRef ds:uri="6ec18644-8012-42a4-8194-ef7cf110541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6AB16E2-9249-40BC-AD95-EE3FAD394A01}">
  <ds:schemaRefs>
    <ds:schemaRef ds:uri="3c738bb0-9372-4704-be74-97bb596ded4c"/>
    <ds:schemaRef ds:uri="6ec18644-8012-42a4-8194-ef7cf11054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1740</Words>
  <Application>Microsoft Office PowerPoint</Application>
  <PresentationFormat>Grand écran</PresentationFormat>
  <Paragraphs>184</Paragraphs>
  <Slides>10</Slides>
  <Notes>10</Notes>
  <HiddenSlides>0</HiddenSlides>
  <MMClips>0</MMClips>
  <ScaleCrop>false</ScaleCrop>
  <HeadingPairs>
    <vt:vector size="8" baseType="variant">
      <vt:variant>
        <vt:lpstr>Polices utilisées</vt:lpstr>
      </vt:variant>
      <vt:variant>
        <vt:i4>10</vt:i4>
      </vt:variant>
      <vt:variant>
        <vt:lpstr>Thème</vt:lpstr>
      </vt:variant>
      <vt:variant>
        <vt:i4>2</vt:i4>
      </vt:variant>
      <vt:variant>
        <vt:lpstr>Serveurs OLE incorporés</vt:lpstr>
      </vt:variant>
      <vt:variant>
        <vt:i4>1</vt:i4>
      </vt:variant>
      <vt:variant>
        <vt:lpstr>Titres des diapositives</vt:lpstr>
      </vt:variant>
      <vt:variant>
        <vt:i4>10</vt:i4>
      </vt:variant>
    </vt:vector>
  </HeadingPairs>
  <TitlesOfParts>
    <vt:vector size="23" baseType="lpstr">
      <vt:lpstr>Aptos</vt:lpstr>
      <vt:lpstr>Arial</vt:lpstr>
      <vt:lpstr>Lucida Grande</vt:lpstr>
      <vt:lpstr>Open Sans Light</vt:lpstr>
      <vt:lpstr>Poppins</vt:lpstr>
      <vt:lpstr>Segoe UI</vt:lpstr>
      <vt:lpstr>Segoe UI Black</vt:lpstr>
      <vt:lpstr>Segoe UI Light</vt:lpstr>
      <vt:lpstr>Segoe UI Semibold</vt:lpstr>
      <vt:lpstr>Wingdings</vt:lpstr>
      <vt:lpstr>1_Conception personnalisée</vt:lpstr>
      <vt:lpstr>Conception personnalisée</vt:lpstr>
      <vt:lpstr>Diapositive think-cell</vt:lpstr>
      <vt:lpstr>Dossier de candidature 47ème Jury Eurogroup – 19 janvier 2027</vt:lpstr>
      <vt:lpstr>La Fondation Eurogroup, une réaffirmation de l'engagement sociétal d'Eurogroup Consulting</vt:lpstr>
      <vt:lpstr>La Fondation Eurogroup, une réaffirmation de l'engagement sociétal d'Eurogroup Consulting</vt:lpstr>
      <vt:lpstr>Exemples de missions Eurogroup Autrement</vt:lpstr>
      <vt:lpstr>Le déroulement d’une candidature puis d’une intervention</vt:lpstr>
      <vt:lpstr>Le déroulement d’une candidature puis d’une intervention</vt:lpstr>
      <vt:lpstr>Nom de l’organisme (à renseigner)</vt:lpstr>
      <vt:lpstr>Nom de l’organisme (à renseigner)</vt:lpstr>
      <vt:lpstr>Nom de l’organisme (à renseigner)</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 LATTRE Johanna</dc:creator>
  <cp:lastModifiedBy>DE LATTRE Johanna</cp:lastModifiedBy>
  <cp:revision>1</cp:revision>
  <dcterms:created xsi:type="dcterms:W3CDTF">2026-06-10T13:15:02Z</dcterms:created>
  <dcterms:modified xsi:type="dcterms:W3CDTF">2026-09-22T14:06:55Z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0x01010083E32430257A20429F318A2F5DEFCC9A</vt:lpwstr>
  </property>
  <property fmtid="{D5CDD505-2E9C-101B-9397-08002B2CF9AE}" pid="3" name="MSIP_Label_337d3b01-22b0-492a-b386-836146d7280c_Enabled">
    <vt:lpwstr>true</vt:lpwstr>
  </property>
  <property fmtid="{D5CDD505-2E9C-101B-9397-08002B2CF9AE}" pid="4" name="MSIP_Label_337d3b01-22b0-492a-b386-836146d7280c_SetDate">
    <vt:lpwstr>2026-02-24T11:26:06Z</vt:lpwstr>
  </property>
  <property fmtid="{D5CDD505-2E9C-101B-9397-08002B2CF9AE}" pid="5" name="MSIP_Label_337d3b01-22b0-492a-b386-836146d7280c_Method">
    <vt:lpwstr>Standard</vt:lpwstr>
  </property>
  <property fmtid="{D5CDD505-2E9C-101B-9397-08002B2CF9AE}" pid="6" name="MSIP_Label_337d3b01-22b0-492a-b386-836146d7280c_Name">
    <vt:lpwstr>No Sensitivity</vt:lpwstr>
  </property>
  <property fmtid="{D5CDD505-2E9C-101B-9397-08002B2CF9AE}" pid="7" name="MSIP_Label_337d3b01-22b0-492a-b386-836146d7280c_SiteId">
    <vt:lpwstr>31a9a922-7f1f-4162-aa88-c7a168ef4143</vt:lpwstr>
  </property>
  <property fmtid="{D5CDD505-2E9C-101B-9397-08002B2CF9AE}" pid="8" name="MSIP_Label_337d3b01-22b0-492a-b386-836146d7280c_ActionId">
    <vt:lpwstr>15b6baf7-13e0-45c5-93e3-e7cde51a6904</vt:lpwstr>
  </property>
  <property fmtid="{D5CDD505-2E9C-101B-9397-08002B2CF9AE}" pid="9" name="MSIP_Label_337d3b01-22b0-492a-b386-836146d7280c_ContentBits">
    <vt:lpwstr>0</vt:lpwstr>
  </property>
  <property fmtid="{D5CDD505-2E9C-101B-9397-08002B2CF9AE}" pid="10" name="MSIP_Label_337d3b01-22b0-492a-b386-836146d7280c_Tag">
    <vt:lpwstr>10, 3, 0, 1</vt:lpwstr>
  </property>
  <property fmtid="{D5CDD505-2E9C-101B-9397-08002B2CF9AE}" pid="11" name="MediaServiceImageTags">
    <vt:lpwstr/>
  </property>
  <property fmtid="{D5CDD505-2E9C-101B-9397-08002B2CF9AE}" pid="12" name="ArticulateGUID">
    <vt:lpwstr>F50DC9C2-1A2F-443F-AF52-D515A4A42787</vt:lpwstr>
  </property>
  <property fmtid="{D5CDD505-2E9C-101B-9397-08002B2CF9AE}" pid="13" name="ArticulatePath">
    <vt:lpwstr>https://egcfactory.sharepoint.com/sites/Fondationquipe-EquipeEurogroupAutrementEGA/Documents partages/Equipe Fondation - EGA GC/01. Jury Eurogroup Autrement/2 - Jurys/46 - 46ème jury - juin 2026/6. Jury/46eme_Jury_Support_IPAD</vt:lpwstr>
  </property>
</Properties>
</file>