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Lst>
  <p:notesMasterIdLst>
    <p:notesMasterId r:id="rId15"/>
  </p:notesMasterIdLst>
  <p:sldIdLst>
    <p:sldId id="3003" r:id="rId5"/>
    <p:sldId id="258" r:id="rId6"/>
    <p:sldId id="3026" r:id="rId7"/>
    <p:sldId id="945" r:id="rId8"/>
    <p:sldId id="3027" r:id="rId9"/>
    <p:sldId id="3028" r:id="rId10"/>
    <p:sldId id="3029" r:id="rId11"/>
    <p:sldId id="3030" r:id="rId12"/>
    <p:sldId id="3031" r:id="rId13"/>
    <p:sldId id="313" r:id="rId14"/>
  </p:sldIdLst>
  <p:sldSz cx="9906000" cy="6858000" type="A4"/>
  <p:notesSz cx="6858000" cy="9144000"/>
  <p:custDataLst>
    <p:tags r:id="rId16"/>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uvertures" id="{8AE8A1DD-6EF8-CB4F-B1F6-F90D7B1340B1}">
          <p14:sldIdLst>
            <p14:sldId id="3003"/>
            <p14:sldId id="258"/>
            <p14:sldId id="3026"/>
            <p14:sldId id="945"/>
            <p14:sldId id="3027"/>
            <p14:sldId id="3028"/>
            <p14:sldId id="3029"/>
            <p14:sldId id="3030"/>
            <p14:sldId id="3031"/>
          </p14:sldIdLst>
        </p14:section>
        <p14:section name="Contact" id="{F14ECA99-CEF1-B648-A4D5-E07CA9F167D1}">
          <p14:sldIdLst>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EC6945-5E42-4D6A-5BBB-759B15E0CC9A}" name="KYBURZ Léa" initials="KL" userId="S::Lea.KYBURZ@eurogroupconsulting.com::cf6e8ea3-190b-4def-8bb5-1917f4dacbcd" providerId="AD"/>
  <p188:author id="{6A3F9149-3126-9B3F-53B8-420EA1538C6A}" name="STEVENS Sieglin" initials="SS" userId="S::Sieglin.STEVENS@eurogroupconsulting.com::897cca69-6d52-4cdc-998f-3e2f85314f0c" providerId="AD"/>
  <p188:author id="{BBB91173-728B-D19E-6852-36C23906AAB3}" name="DE LATTRE Johanna" initials="JD" userId="S::Johanna.DELATTRE@eurogroupconsulting.com::27a244f7-6656-4741-b6c1-c52f2c901748" providerId="AD"/>
  <p188:author id="{82C5EF7F-DCE0-4D47-3FB4-41C5D353432E}" name="HASNIER Claire" initials="HC" userId="S::Claire.HASNIER@eurogroupconsulting.com::5e3a449d-156e-40ea-96e2-3d486ea4914e" providerId="AD"/>
  <p188:author id="{60FB5999-29A6-41E4-2B71-04EA572EC389}" name="HASNIER Claire" initials="HC" userId="S::claire.hasnier@eurogroupconsulting.com::5e3a449d-156e-40ea-96e2-3d486ea4914e" providerId="AD"/>
  <p188:author id="{03C057B9-986E-BB24-F0C0-0F8C12764BAC}" name="BOIFFIN Arthur" initials="BA" userId="S::Arthur.BOIFFIN@eurogroupconsulting.com::d41b73d9-3ff1-4f31-b3e8-c75d36ee30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D2F5"/>
    <a:srgbClr val="00ADE9"/>
    <a:srgbClr val="71CAF3"/>
    <a:srgbClr val="00A9E0"/>
    <a:srgbClr val="11273B"/>
    <a:srgbClr val="176490"/>
    <a:srgbClr val="808084"/>
    <a:srgbClr val="57565A"/>
    <a:srgbClr val="CBCBCB"/>
    <a:srgbClr val="CFE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42E34E-7F51-4824-A202-F579FFF44456}" v="1" dt="2025-02-20T09:34:46.423"/>
    <p1510:client id="{5AB4AA00-BB9C-3749-F8AB-FE0EF2D51ABD}" v="30" dt="2025-02-20T09:37:23.710"/>
    <p1510:client id="{A8008F73-554D-458E-B91B-F645CC98FEE6}" v="27" dt="2025-02-20T09:22:57.548"/>
    <p1510:client id="{E263F5C7-F664-D4D2-2917-74D7F3268EB2}" v="3" dt="2025-02-20T09:22:07.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373" y="69"/>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NIER Claire" userId="5e3a449d-156e-40ea-96e2-3d486ea4914e" providerId="ADAL" clId="{328C1E8F-735E-416E-9F75-80AD17B37166}"/>
    <pc:docChg chg="undo custSel modSld modMainMaster">
      <pc:chgData name="HASNIER Claire" userId="5e3a449d-156e-40ea-96e2-3d486ea4914e" providerId="ADAL" clId="{328C1E8F-735E-416E-9F75-80AD17B37166}" dt="2024-03-04T17:56:06.214" v="686" actId="20577"/>
      <pc:docMkLst>
        <pc:docMk/>
      </pc:docMkLst>
      <pc:sldChg chg="delSp modSp mod">
        <pc:chgData name="HASNIER Claire" userId="5e3a449d-156e-40ea-96e2-3d486ea4914e" providerId="ADAL" clId="{328C1E8F-735E-416E-9F75-80AD17B37166}" dt="2024-03-04T17:54:36.241" v="672" actId="1076"/>
        <pc:sldMkLst>
          <pc:docMk/>
          <pc:sldMk cId="1684822550" sldId="313"/>
        </pc:sldMkLst>
      </pc:sldChg>
      <pc:sldChg chg="addSp delSp modSp mod">
        <pc:chgData name="HASNIER Claire" userId="5e3a449d-156e-40ea-96e2-3d486ea4914e" providerId="ADAL" clId="{328C1E8F-735E-416E-9F75-80AD17B37166}" dt="2024-03-04T17:48:50.363" v="511" actId="20577"/>
        <pc:sldMkLst>
          <pc:docMk/>
          <pc:sldMk cId="3505677044" sldId="945"/>
        </pc:sldMkLst>
      </pc:sldChg>
      <pc:sldChg chg="addSp delSp modSp mod">
        <pc:chgData name="HASNIER Claire" userId="5e3a449d-156e-40ea-96e2-3d486ea4914e" providerId="ADAL" clId="{328C1E8F-735E-416E-9F75-80AD17B37166}" dt="2024-03-04T17:53:07.210" v="647" actId="20577"/>
        <pc:sldMkLst>
          <pc:docMk/>
          <pc:sldMk cId="680258254" sldId="3027"/>
        </pc:sldMkLst>
      </pc:sldChg>
      <pc:sldChg chg="modSp mod">
        <pc:chgData name="HASNIER Claire" userId="5e3a449d-156e-40ea-96e2-3d486ea4914e" providerId="ADAL" clId="{328C1E8F-735E-416E-9F75-80AD17B37166}" dt="2024-03-04T17:56:06.214" v="686" actId="20577"/>
        <pc:sldMkLst>
          <pc:docMk/>
          <pc:sldMk cId="4034153554" sldId="3029"/>
        </pc:sldMkLst>
      </pc:sldChg>
      <pc:sldChg chg="addSp delSp modSp mod">
        <pc:chgData name="HASNIER Claire" userId="5e3a449d-156e-40ea-96e2-3d486ea4914e" providerId="ADAL" clId="{328C1E8F-735E-416E-9F75-80AD17B37166}" dt="2024-03-04T17:54:18.547" v="666" actId="20577"/>
        <pc:sldMkLst>
          <pc:docMk/>
          <pc:sldMk cId="215214354" sldId="3030"/>
        </pc:sldMkLst>
      </pc:sldChg>
      <pc:sldChg chg="addSp delSp modSp mod">
        <pc:chgData name="HASNIER Claire" userId="5e3a449d-156e-40ea-96e2-3d486ea4914e" providerId="ADAL" clId="{328C1E8F-735E-416E-9F75-80AD17B37166}" dt="2024-03-04T17:54:24.588" v="670" actId="20577"/>
        <pc:sldMkLst>
          <pc:docMk/>
          <pc:sldMk cId="4010565375" sldId="3031"/>
        </pc:sldMkLst>
      </pc:sldChg>
      <pc:sldMasterChg chg="modSp mod">
        <pc:chgData name="HASNIER Claire" userId="5e3a449d-156e-40ea-96e2-3d486ea4914e" providerId="ADAL" clId="{328C1E8F-735E-416E-9F75-80AD17B37166}" dt="2024-03-04T17:41:37.423" v="13" actId="20577"/>
        <pc:sldMasterMkLst>
          <pc:docMk/>
          <pc:sldMasterMk cId="1241911007" sldId="2147483680"/>
        </pc:sldMasterMkLst>
      </pc:sldMasterChg>
    </pc:docChg>
  </pc:docChgLst>
  <pc:docChgLst>
    <pc:chgData name="RODRIGO Veronica" userId="5042cc4c-b954-4e2f-9037-fbebd1b5781b" providerId="ADAL" clId="{A6AF8152-DA13-4F41-99F5-B10F4B7D49EA}"/>
    <pc:docChg chg="undo custSel modSld">
      <pc:chgData name="RODRIGO Veronica" userId="5042cc4c-b954-4e2f-9037-fbebd1b5781b" providerId="ADAL" clId="{A6AF8152-DA13-4F41-99F5-B10F4B7D49EA}" dt="2024-09-13T15:17:55.158" v="102" actId="20577"/>
      <pc:docMkLst>
        <pc:docMk/>
      </pc:docMkLst>
      <pc:sldChg chg="addSp modSp mod">
        <pc:chgData name="RODRIGO Veronica" userId="5042cc4c-b954-4e2f-9037-fbebd1b5781b" providerId="ADAL" clId="{A6AF8152-DA13-4F41-99F5-B10F4B7D49EA}" dt="2024-09-13T08:50:00.411" v="12" actId="408"/>
        <pc:sldMkLst>
          <pc:docMk/>
          <pc:sldMk cId="376060814" sldId="258"/>
        </pc:sldMkLst>
      </pc:sldChg>
      <pc:sldChg chg="modSp mod">
        <pc:chgData name="RODRIGO Veronica" userId="5042cc4c-b954-4e2f-9037-fbebd1b5781b" providerId="ADAL" clId="{A6AF8152-DA13-4F41-99F5-B10F4B7D49EA}" dt="2024-09-13T15:17:55.158" v="102" actId="20577"/>
        <pc:sldMkLst>
          <pc:docMk/>
          <pc:sldMk cId="1684822550" sldId="313"/>
        </pc:sldMkLst>
      </pc:sldChg>
      <pc:sldChg chg="modSp mod">
        <pc:chgData name="RODRIGO Veronica" userId="5042cc4c-b954-4e2f-9037-fbebd1b5781b" providerId="ADAL" clId="{A6AF8152-DA13-4F41-99F5-B10F4B7D49EA}" dt="2024-09-13T08:56:09.015" v="68" actId="465"/>
        <pc:sldMkLst>
          <pc:docMk/>
          <pc:sldMk cId="3505677044" sldId="945"/>
        </pc:sldMkLst>
      </pc:sldChg>
      <pc:sldChg chg="modSp mod">
        <pc:chgData name="RODRIGO Veronica" userId="5042cc4c-b954-4e2f-9037-fbebd1b5781b" providerId="ADAL" clId="{A6AF8152-DA13-4F41-99F5-B10F4B7D49EA}" dt="2024-09-13T08:47:17.911" v="0" actId="255"/>
        <pc:sldMkLst>
          <pc:docMk/>
          <pc:sldMk cId="4008491182" sldId="3003"/>
        </pc:sldMkLst>
      </pc:sldChg>
      <pc:sldChg chg="modSp mod">
        <pc:chgData name="RODRIGO Veronica" userId="5042cc4c-b954-4e2f-9037-fbebd1b5781b" providerId="ADAL" clId="{A6AF8152-DA13-4F41-99F5-B10F4B7D49EA}" dt="2024-09-13T08:51:31.921" v="14" actId="408"/>
        <pc:sldMkLst>
          <pc:docMk/>
          <pc:sldMk cId="423515767" sldId="3026"/>
        </pc:sldMkLst>
      </pc:sldChg>
      <pc:sldChg chg="modSp mod">
        <pc:chgData name="RODRIGO Veronica" userId="5042cc4c-b954-4e2f-9037-fbebd1b5781b" providerId="ADAL" clId="{A6AF8152-DA13-4F41-99F5-B10F4B7D49EA}" dt="2024-09-13T08:59:37.643" v="100" actId="20577"/>
        <pc:sldMkLst>
          <pc:docMk/>
          <pc:sldMk cId="680258254" sldId="3027"/>
        </pc:sldMkLst>
      </pc:sldChg>
      <pc:sldChg chg="modSp mod">
        <pc:chgData name="RODRIGO Veronica" userId="5042cc4c-b954-4e2f-9037-fbebd1b5781b" providerId="ADAL" clId="{A6AF8152-DA13-4F41-99F5-B10F4B7D49EA}" dt="2024-09-13T15:17:07.144" v="101" actId="207"/>
        <pc:sldMkLst>
          <pc:docMk/>
          <pc:sldMk cId="546042229" sldId="3028"/>
        </pc:sldMkLst>
      </pc:sldChg>
    </pc:docChg>
  </pc:docChgLst>
  <pc:docChgLst>
    <pc:chgData name="HASNIER Claire" userId="5e3a449d-156e-40ea-96e2-3d486ea4914e" providerId="ADAL" clId="{30980178-5EF1-4178-AE38-E3BD4D6D77A9}"/>
    <pc:docChg chg="custSel modSld modMainMaster">
      <pc:chgData name="HASNIER Claire" userId="5e3a449d-156e-40ea-96e2-3d486ea4914e" providerId="ADAL" clId="{30980178-5EF1-4178-AE38-E3BD4D6D77A9}" dt="2024-09-12T11:21:26.316" v="226" actId="1076"/>
      <pc:docMkLst>
        <pc:docMk/>
      </pc:docMkLst>
      <pc:sldChg chg="addSp modSp mod">
        <pc:chgData name="HASNIER Claire" userId="5e3a449d-156e-40ea-96e2-3d486ea4914e" providerId="ADAL" clId="{30980178-5EF1-4178-AE38-E3BD4D6D77A9}" dt="2024-09-12T11:20:32.944" v="222" actId="20577"/>
        <pc:sldMkLst>
          <pc:docMk/>
          <pc:sldMk cId="1684822550" sldId="313"/>
        </pc:sldMkLst>
      </pc:sldChg>
      <pc:sldChg chg="addSp delSp modSp mod">
        <pc:chgData name="HASNIER Claire" userId="5e3a449d-156e-40ea-96e2-3d486ea4914e" providerId="ADAL" clId="{30980178-5EF1-4178-AE38-E3BD4D6D77A9}" dt="2024-09-12T11:21:26.316" v="226" actId="1076"/>
        <pc:sldMkLst>
          <pc:docMk/>
          <pc:sldMk cId="3505677044" sldId="945"/>
        </pc:sldMkLst>
      </pc:sldChg>
      <pc:sldChg chg="modSp mod">
        <pc:chgData name="HASNIER Claire" userId="5e3a449d-156e-40ea-96e2-3d486ea4914e" providerId="ADAL" clId="{30980178-5EF1-4178-AE38-E3BD4D6D77A9}" dt="2024-09-12T11:17:44.395" v="85" actId="20577"/>
        <pc:sldMkLst>
          <pc:docMk/>
          <pc:sldMk cId="680258254" sldId="3027"/>
        </pc:sldMkLst>
      </pc:sldChg>
      <pc:sldChg chg="modSp mod">
        <pc:chgData name="HASNIER Claire" userId="5e3a449d-156e-40ea-96e2-3d486ea4914e" providerId="ADAL" clId="{30980178-5EF1-4178-AE38-E3BD4D6D77A9}" dt="2024-09-12T11:18:14.508" v="108" actId="20577"/>
        <pc:sldMkLst>
          <pc:docMk/>
          <pc:sldMk cId="4034153554" sldId="3029"/>
        </pc:sldMkLst>
      </pc:sldChg>
      <pc:sldChg chg="modSp mod">
        <pc:chgData name="HASNIER Claire" userId="5e3a449d-156e-40ea-96e2-3d486ea4914e" providerId="ADAL" clId="{30980178-5EF1-4178-AE38-E3BD4D6D77A9}" dt="2024-09-12T11:18:34.146" v="117" actId="20577"/>
        <pc:sldMkLst>
          <pc:docMk/>
          <pc:sldMk cId="215214354" sldId="3030"/>
        </pc:sldMkLst>
      </pc:sldChg>
      <pc:sldChg chg="modSp mod">
        <pc:chgData name="HASNIER Claire" userId="5e3a449d-156e-40ea-96e2-3d486ea4914e" providerId="ADAL" clId="{30980178-5EF1-4178-AE38-E3BD4D6D77A9}" dt="2024-09-12T11:18:40.993" v="119"/>
        <pc:sldMkLst>
          <pc:docMk/>
          <pc:sldMk cId="4010565375" sldId="3031"/>
        </pc:sldMkLst>
      </pc:sldChg>
      <pc:sldMasterChg chg="modSp mod">
        <pc:chgData name="HASNIER Claire" userId="5e3a449d-156e-40ea-96e2-3d486ea4914e" providerId="ADAL" clId="{30980178-5EF1-4178-AE38-E3BD4D6D77A9}" dt="2024-09-12T11:14:50.288" v="11" actId="20577"/>
        <pc:sldMasterMkLst>
          <pc:docMk/>
          <pc:sldMasterMk cId="1241911007" sldId="2147483680"/>
        </pc:sldMasterMkLst>
      </pc:sldMasterChg>
    </pc:docChg>
  </pc:docChgLst>
  <pc:docChgLst>
    <pc:chgData name="HASNIER Claire" userId="5e3a449d-156e-40ea-96e2-3d486ea4914e" providerId="ADAL" clId="{FEE8D060-1B9E-47B3-866E-E60E7D1F45DB}"/>
    <pc:docChg chg="undo custSel modSld">
      <pc:chgData name="HASNIER Claire" userId="5e3a449d-156e-40ea-96e2-3d486ea4914e" providerId="ADAL" clId="{FEE8D060-1B9E-47B3-866E-E60E7D1F45DB}" dt="2023-09-18T09:27:34.366" v="839" actId="1076"/>
      <pc:docMkLst>
        <pc:docMk/>
      </pc:docMkLst>
      <pc:sldChg chg="addSp delSp modSp mod delCm">
        <pc:chgData name="HASNIER Claire" userId="5e3a449d-156e-40ea-96e2-3d486ea4914e" providerId="ADAL" clId="{FEE8D060-1B9E-47B3-866E-E60E7D1F45DB}" dt="2023-09-18T09:27:34.366" v="839" actId="1076"/>
        <pc:sldMkLst>
          <pc:docMk/>
          <pc:sldMk cId="376060814" sldId="258"/>
        </pc:sldMkLst>
        <pc:extLst>
          <p:ext xmlns:p="http://schemas.openxmlformats.org/presentationml/2006/main" uri="{D6D511B9-2390-475A-947B-AFAB55BFBCF1}">
            <pc226:cmChg xmlns:pc226="http://schemas.microsoft.com/office/powerpoint/2022/06/main/command" chg="del">
              <pc226:chgData name="HASNIER Claire" userId="5e3a449d-156e-40ea-96e2-3d486ea4914e" providerId="ADAL" clId="{FEE8D060-1B9E-47B3-866E-E60E7D1F45DB}" dt="2023-09-18T09:17:20.903" v="834"/>
              <pc2:cmMkLst xmlns:pc2="http://schemas.microsoft.com/office/powerpoint/2019/9/main/command">
                <pc:docMk/>
                <pc:sldMk cId="376060814" sldId="258"/>
                <pc2:cmMk id="{C7473679-2CBD-444A-A74D-35FD048166B5}"/>
              </pc2:cmMkLst>
            </pc226:cmChg>
          </p:ext>
        </pc:extLst>
      </pc:sldChg>
      <pc:sldChg chg="addSp delSp modSp mod delCm">
        <pc:chgData name="HASNIER Claire" userId="5e3a449d-156e-40ea-96e2-3d486ea4914e" providerId="ADAL" clId="{FEE8D060-1B9E-47B3-866E-E60E7D1F45DB}" dt="2023-09-18T09:17:37.977" v="836"/>
        <pc:sldMkLst>
          <pc:docMk/>
          <pc:sldMk cId="3505677044" sldId="945"/>
        </pc:sldMkLst>
        <pc:extLst>
          <p:ext xmlns:p="http://schemas.openxmlformats.org/presentationml/2006/main" uri="{D6D511B9-2390-475A-947B-AFAB55BFBCF1}">
            <pc226:cmChg xmlns:pc226="http://schemas.microsoft.com/office/powerpoint/2022/06/main/command" chg="del">
              <pc226:chgData name="HASNIER Claire" userId="5e3a449d-156e-40ea-96e2-3d486ea4914e" providerId="ADAL" clId="{FEE8D060-1B9E-47B3-866E-E60E7D1F45DB}" dt="2023-09-18T09:17:37.977" v="836"/>
              <pc2:cmMkLst xmlns:pc2="http://schemas.microsoft.com/office/powerpoint/2019/9/main/command">
                <pc:docMk/>
                <pc:sldMk cId="3505677044" sldId="945"/>
                <pc2:cmMk id="{4EB4E8EE-F9B0-468F-A889-C0349F965559}"/>
              </pc2:cmMkLst>
            </pc226:cmChg>
          </p:ext>
        </pc:extLst>
      </pc:sldChg>
      <pc:sldChg chg="modSp mod delCm">
        <pc:chgData name="HASNIER Claire" userId="5e3a449d-156e-40ea-96e2-3d486ea4914e" providerId="ADAL" clId="{FEE8D060-1B9E-47B3-866E-E60E7D1F45DB}" dt="2023-09-18T09:17:43.383" v="837"/>
        <pc:sldMkLst>
          <pc:docMk/>
          <pc:sldMk cId="680258254" sldId="3027"/>
        </pc:sldMkLst>
        <pc:extLst>
          <p:ext xmlns:p="http://schemas.openxmlformats.org/presentationml/2006/main" uri="{D6D511B9-2390-475A-947B-AFAB55BFBCF1}">
            <pc226:cmChg xmlns:pc226="http://schemas.microsoft.com/office/powerpoint/2022/06/main/command" chg="del">
              <pc226:chgData name="HASNIER Claire" userId="5e3a449d-156e-40ea-96e2-3d486ea4914e" providerId="ADAL" clId="{FEE8D060-1B9E-47B3-866E-E60E7D1F45DB}" dt="2023-09-18T09:17:43.383" v="837"/>
              <pc2:cmMkLst xmlns:pc2="http://schemas.microsoft.com/office/powerpoint/2019/9/main/command">
                <pc:docMk/>
                <pc:sldMk cId="680258254" sldId="3027"/>
                <pc2:cmMk id="{AE388EBE-6999-45FC-8C78-6AC110E9ECC3}"/>
              </pc2:cmMkLst>
            </pc226:cmChg>
          </p:ext>
        </pc:extLst>
      </pc:sldChg>
    </pc:docChg>
  </pc:docChgLst>
  <pc:docChgLst>
    <pc:chgData name="HASNIER Claire" userId="S::claire.hasnier@eurogroupconsulting.com::5e3a449d-156e-40ea-96e2-3d486ea4914e" providerId="AD" clId="Web-{1654AF29-D7E0-D578-8DC9-BEA042BA6AF6}"/>
    <pc:docChg chg="mod">
      <pc:chgData name="HASNIER Claire" userId="S::claire.hasnier@eurogroupconsulting.com::5e3a449d-156e-40ea-96e2-3d486ea4914e" providerId="AD" clId="Web-{1654AF29-D7E0-D578-8DC9-BEA042BA6AF6}" dt="2023-09-15T15:34:48.676" v="1"/>
      <pc:docMkLst>
        <pc:docMk/>
      </pc:docMkLst>
      <pc:sldChg chg="modCm">
        <pc:chgData name="HASNIER Claire" userId="S::claire.hasnier@eurogroupconsulting.com::5e3a449d-156e-40ea-96e2-3d486ea4914e" providerId="AD" clId="Web-{1654AF29-D7E0-D578-8DC9-BEA042BA6AF6}" dt="2023-09-15T15:34:48.676" v="1"/>
        <pc:sldMkLst>
          <pc:docMk/>
          <pc:sldMk cId="3505677044" sldId="945"/>
        </pc:sldMkLst>
        <pc:extLst>
          <p:ext xmlns:p="http://schemas.openxmlformats.org/presentationml/2006/main" uri="{D6D511B9-2390-475A-947B-AFAB55BFBCF1}">
            <pc226:cmChg xmlns:pc226="http://schemas.microsoft.com/office/powerpoint/2022/06/main/command" chg="">
              <pc226:chgData name="HASNIER Claire" userId="S::claire.hasnier@eurogroupconsulting.com::5e3a449d-156e-40ea-96e2-3d486ea4914e" providerId="AD" clId="Web-{1654AF29-D7E0-D578-8DC9-BEA042BA6AF6}" dt="2023-09-15T15:34:48.676" v="1"/>
              <pc2:cmMkLst xmlns:pc2="http://schemas.microsoft.com/office/powerpoint/2019/9/main/command">
                <pc:docMk/>
                <pc:sldMk cId="3505677044" sldId="945"/>
                <pc2:cmMk id="{4EB4E8EE-F9B0-468F-A889-C0349F965559}"/>
              </pc2:cmMkLst>
              <pc226:cmRplyChg chg="add">
                <pc226:chgData name="HASNIER Claire" userId="S::claire.hasnier@eurogroupconsulting.com::5e3a449d-156e-40ea-96e2-3d486ea4914e" providerId="AD" clId="Web-{1654AF29-D7E0-D578-8DC9-BEA042BA6AF6}" dt="2023-09-15T15:34:48.676" v="1"/>
                <pc2:cmRplyMkLst xmlns:pc2="http://schemas.microsoft.com/office/powerpoint/2019/9/main/command">
                  <pc:docMk/>
                  <pc:sldMk cId="3505677044" sldId="945"/>
                  <pc2:cmMk id="{4EB4E8EE-F9B0-468F-A889-C0349F965559}"/>
                  <pc2:cmRplyMk id="{98035ACC-8F26-44FB-A47E-F9D35DBD07D6}"/>
                </pc2:cmRplyMkLst>
              </pc226:cmRplyChg>
            </pc226:cmChg>
          </p:ext>
        </pc:extLst>
      </pc:sldChg>
    </pc:docChg>
  </pc:docChgLst>
  <pc:docChgLst>
    <pc:chgData name="RODRIGO Veronica" userId="S::veronica.rodrigo@eurogroupconsulting.com::5042cc4c-b954-4e2f-9037-fbebd1b5781b" providerId="AD" clId="Web-{4FD0FB9C-BE06-48A0-B0A9-4386A6EA293A}"/>
    <pc:docChg chg="modSld">
      <pc:chgData name="RODRIGO Veronica" userId="S::veronica.rodrigo@eurogroupconsulting.com::5042cc4c-b954-4e2f-9037-fbebd1b5781b" providerId="AD" clId="Web-{4FD0FB9C-BE06-48A0-B0A9-4386A6EA293A}" dt="2023-04-26T09:17:59.234" v="1" actId="20577"/>
      <pc:docMkLst>
        <pc:docMk/>
      </pc:docMkLst>
      <pc:sldChg chg="modSp">
        <pc:chgData name="RODRIGO Veronica" userId="S::veronica.rodrigo@eurogroupconsulting.com::5042cc4c-b954-4e2f-9037-fbebd1b5781b" providerId="AD" clId="Web-{4FD0FB9C-BE06-48A0-B0A9-4386A6EA293A}" dt="2023-04-26T09:17:59.234" v="1" actId="20577"/>
        <pc:sldMkLst>
          <pc:docMk/>
          <pc:sldMk cId="3505677044" sldId="945"/>
        </pc:sldMkLst>
      </pc:sldChg>
    </pc:docChg>
  </pc:docChgLst>
  <pc:docChgLst>
    <pc:chgData name="HASNIER Claire" userId="5e3a449d-156e-40ea-96e2-3d486ea4914e" providerId="ADAL" clId="{A8008F73-554D-458E-B91B-F645CC98FEE6}"/>
    <pc:docChg chg="undo custSel modSld modMainMaster">
      <pc:chgData name="HASNIER Claire" userId="5e3a449d-156e-40ea-96e2-3d486ea4914e" providerId="ADAL" clId="{A8008F73-554D-458E-B91B-F645CC98FEE6}" dt="2025-02-20T10:55:54.741" v="257" actId="403"/>
      <pc:docMkLst>
        <pc:docMk/>
      </pc:docMkLst>
      <pc:sldChg chg="delSp modSp mod">
        <pc:chgData name="HASNIER Claire" userId="5e3a449d-156e-40ea-96e2-3d486ea4914e" providerId="ADAL" clId="{A8008F73-554D-458E-B91B-F645CC98FEE6}" dt="2025-02-20T09:16:44.735" v="207" actId="1076"/>
        <pc:sldMkLst>
          <pc:docMk/>
          <pc:sldMk cId="1684822550" sldId="313"/>
        </pc:sldMkLst>
        <pc:grpChg chg="del">
          <ac:chgData name="HASNIER Claire" userId="5e3a449d-156e-40ea-96e2-3d486ea4914e" providerId="ADAL" clId="{A8008F73-554D-458E-B91B-F645CC98FEE6}" dt="2025-02-20T09:16:31.914" v="204" actId="478"/>
          <ac:grpSpMkLst>
            <pc:docMk/>
            <pc:sldMk cId="1684822550" sldId="313"/>
            <ac:grpSpMk id="3" creationId="{44359B16-BCE3-4DA4-61C7-6E7D2B451530}"/>
          </ac:grpSpMkLst>
        </pc:grpChg>
        <pc:grpChg chg="mod">
          <ac:chgData name="HASNIER Claire" userId="5e3a449d-156e-40ea-96e2-3d486ea4914e" providerId="ADAL" clId="{A8008F73-554D-458E-B91B-F645CC98FEE6}" dt="2025-02-20T09:16:39.392" v="206" actId="1076"/>
          <ac:grpSpMkLst>
            <pc:docMk/>
            <pc:sldMk cId="1684822550" sldId="313"/>
            <ac:grpSpMk id="6" creationId="{72225394-AC3A-F136-06D7-2DA5DA1DD0B9}"/>
          </ac:grpSpMkLst>
        </pc:grpChg>
        <pc:grpChg chg="mod">
          <ac:chgData name="HASNIER Claire" userId="5e3a449d-156e-40ea-96e2-3d486ea4914e" providerId="ADAL" clId="{A8008F73-554D-458E-B91B-F645CC98FEE6}" dt="2025-02-20T09:16:44.735" v="207" actId="1076"/>
          <ac:grpSpMkLst>
            <pc:docMk/>
            <pc:sldMk cId="1684822550" sldId="313"/>
            <ac:grpSpMk id="11" creationId="{62A6868F-C185-FB56-AC82-B9BD8E9B1171}"/>
          </ac:grpSpMkLst>
        </pc:grpChg>
      </pc:sldChg>
      <pc:sldChg chg="addSp delSp modSp mod">
        <pc:chgData name="HASNIER Claire" userId="5e3a449d-156e-40ea-96e2-3d486ea4914e" providerId="ADAL" clId="{A8008F73-554D-458E-B91B-F645CC98FEE6}" dt="2025-02-20T09:11:49.311" v="85" actId="14100"/>
        <pc:sldMkLst>
          <pc:docMk/>
          <pc:sldMk cId="3505677044" sldId="945"/>
        </pc:sldMkLst>
        <pc:spChg chg="mod">
          <ac:chgData name="HASNIER Claire" userId="5e3a449d-156e-40ea-96e2-3d486ea4914e" providerId="ADAL" clId="{A8008F73-554D-458E-B91B-F645CC98FEE6}" dt="2025-02-20T09:11:33.937" v="83" actId="14100"/>
          <ac:spMkLst>
            <pc:docMk/>
            <pc:sldMk cId="3505677044" sldId="945"/>
            <ac:spMk id="8" creationId="{EC11FAC2-7954-0F2A-C2A4-539B7AA8F3D0}"/>
          </ac:spMkLst>
        </pc:spChg>
        <pc:spChg chg="mod">
          <ac:chgData name="HASNIER Claire" userId="5e3a449d-156e-40ea-96e2-3d486ea4914e" providerId="ADAL" clId="{A8008F73-554D-458E-B91B-F645CC98FEE6}" dt="2025-02-20T09:11:20.365" v="82" actId="554"/>
          <ac:spMkLst>
            <pc:docMk/>
            <pc:sldMk cId="3505677044" sldId="945"/>
            <ac:spMk id="9" creationId="{A0B99A27-2E1F-3E01-DFB7-A8B6BF14017E}"/>
          </ac:spMkLst>
        </pc:spChg>
        <pc:spChg chg="mod topLvl">
          <ac:chgData name="HASNIER Claire" userId="5e3a449d-156e-40ea-96e2-3d486ea4914e" providerId="ADAL" clId="{A8008F73-554D-458E-B91B-F645CC98FEE6}" dt="2025-02-20T09:11:07.654" v="79" actId="164"/>
          <ac:spMkLst>
            <pc:docMk/>
            <pc:sldMk cId="3505677044" sldId="945"/>
            <ac:spMk id="19" creationId="{BB3E1CE3-43BC-65BF-06A1-F946E3A860ED}"/>
          </ac:spMkLst>
        </pc:spChg>
        <pc:spChg chg="mod topLvl">
          <ac:chgData name="HASNIER Claire" userId="5e3a449d-156e-40ea-96e2-3d486ea4914e" providerId="ADAL" clId="{A8008F73-554D-458E-B91B-F645CC98FEE6}" dt="2025-02-20T09:11:07.654" v="79" actId="164"/>
          <ac:spMkLst>
            <pc:docMk/>
            <pc:sldMk cId="3505677044" sldId="945"/>
            <ac:spMk id="20" creationId="{0B5CF496-ED3A-8E61-CB87-F0D13EDC8804}"/>
          </ac:spMkLst>
        </pc:spChg>
        <pc:spChg chg="mod">
          <ac:chgData name="HASNIER Claire" userId="5e3a449d-156e-40ea-96e2-3d486ea4914e" providerId="ADAL" clId="{A8008F73-554D-458E-B91B-F645CC98FEE6}" dt="2025-02-20T09:11:49.311" v="85" actId="14100"/>
          <ac:spMkLst>
            <pc:docMk/>
            <pc:sldMk cId="3505677044" sldId="945"/>
            <ac:spMk id="77" creationId="{5DE93645-4F63-4D04-B2E4-6A31436BFD0C}"/>
          </ac:spMkLst>
        </pc:spChg>
        <pc:spChg chg="mod">
          <ac:chgData name="HASNIER Claire" userId="5e3a449d-156e-40ea-96e2-3d486ea4914e" providerId="ADAL" clId="{A8008F73-554D-458E-B91B-F645CC98FEE6}" dt="2025-02-20T09:11:20.365" v="82" actId="554"/>
          <ac:spMkLst>
            <pc:docMk/>
            <pc:sldMk cId="3505677044" sldId="945"/>
            <ac:spMk id="79" creationId="{6F64613B-BA9B-4255-84B4-B7D5CB4D9A10}"/>
          </ac:spMkLst>
        </pc:spChg>
        <pc:grpChg chg="del">
          <ac:chgData name="HASNIER Claire" userId="5e3a449d-156e-40ea-96e2-3d486ea4914e" providerId="ADAL" clId="{A8008F73-554D-458E-B91B-F645CC98FEE6}" dt="2025-02-20T09:08:34.584" v="0" actId="478"/>
          <ac:grpSpMkLst>
            <pc:docMk/>
            <pc:sldMk cId="3505677044" sldId="945"/>
            <ac:grpSpMk id="5" creationId="{B40128B6-99E2-F307-609C-938F31751EC9}"/>
          </ac:grpSpMkLst>
        </pc:grpChg>
        <pc:grpChg chg="mod">
          <ac:chgData name="HASNIER Claire" userId="5e3a449d-156e-40ea-96e2-3d486ea4914e" providerId="ADAL" clId="{A8008F73-554D-458E-B91B-F645CC98FEE6}" dt="2025-02-20T09:11:20.365" v="82" actId="554"/>
          <ac:grpSpMkLst>
            <pc:docMk/>
            <pc:sldMk cId="3505677044" sldId="945"/>
            <ac:grpSpMk id="7" creationId="{B6FCFFD9-FC5F-1F45-FFA5-E039183ED419}"/>
          </ac:grpSpMkLst>
        </pc:grpChg>
        <pc:grpChg chg="mod">
          <ac:chgData name="HASNIER Claire" userId="5e3a449d-156e-40ea-96e2-3d486ea4914e" providerId="ADAL" clId="{A8008F73-554D-458E-B91B-F645CC98FEE6}" dt="2025-02-20T09:11:40.018" v="84" actId="553"/>
          <ac:grpSpMkLst>
            <pc:docMk/>
            <pc:sldMk cId="3505677044" sldId="945"/>
            <ac:grpSpMk id="11" creationId="{0BA3BE08-F04E-DE0A-3973-8AA011125DFD}"/>
          </ac:grpSpMkLst>
        </pc:grpChg>
        <pc:grpChg chg="mod">
          <ac:chgData name="HASNIER Claire" userId="5e3a449d-156e-40ea-96e2-3d486ea4914e" providerId="ADAL" clId="{A8008F73-554D-458E-B91B-F645CC98FEE6}" dt="2025-02-20T09:11:16.670" v="81" actId="554"/>
          <ac:grpSpMkLst>
            <pc:docMk/>
            <pc:sldMk cId="3505677044" sldId="945"/>
            <ac:grpSpMk id="12" creationId="{FF5D4361-4840-0032-678E-4612EAD7FECE}"/>
          </ac:grpSpMkLst>
        </pc:grpChg>
        <pc:grpChg chg="mod">
          <ac:chgData name="HASNIER Claire" userId="5e3a449d-156e-40ea-96e2-3d486ea4914e" providerId="ADAL" clId="{A8008F73-554D-458E-B91B-F645CC98FEE6}" dt="2025-02-20T09:11:40.018" v="84" actId="553"/>
          <ac:grpSpMkLst>
            <pc:docMk/>
            <pc:sldMk cId="3505677044" sldId="945"/>
            <ac:grpSpMk id="15" creationId="{EC665E6D-C975-1F0D-DCD9-072B1E2AB41D}"/>
          </ac:grpSpMkLst>
        </pc:grpChg>
        <pc:grpChg chg="mod">
          <ac:chgData name="HASNIER Claire" userId="5e3a449d-156e-40ea-96e2-3d486ea4914e" providerId="ADAL" clId="{A8008F73-554D-458E-B91B-F645CC98FEE6}" dt="2025-02-20T09:11:40.018" v="84" actId="553"/>
          <ac:grpSpMkLst>
            <pc:docMk/>
            <pc:sldMk cId="3505677044" sldId="945"/>
            <ac:grpSpMk id="16" creationId="{ABDB44D8-7802-1769-D056-793597351F2B}"/>
          </ac:grpSpMkLst>
        </pc:grpChg>
        <pc:grpChg chg="add del mod">
          <ac:chgData name="HASNIER Claire" userId="5e3a449d-156e-40ea-96e2-3d486ea4914e" providerId="ADAL" clId="{A8008F73-554D-458E-B91B-F645CC98FEE6}" dt="2025-02-20T09:11:03.663" v="78" actId="165"/>
          <ac:grpSpMkLst>
            <pc:docMk/>
            <pc:sldMk cId="3505677044" sldId="945"/>
            <ac:grpSpMk id="17" creationId="{45141639-FCA4-E089-8932-8D8D1098AF43}"/>
          </ac:grpSpMkLst>
        </pc:grpChg>
        <pc:grpChg chg="mod">
          <ac:chgData name="HASNIER Claire" userId="5e3a449d-156e-40ea-96e2-3d486ea4914e" providerId="ADAL" clId="{A8008F73-554D-458E-B91B-F645CC98FEE6}" dt="2025-02-20T09:11:20.365" v="82" actId="554"/>
          <ac:grpSpMkLst>
            <pc:docMk/>
            <pc:sldMk cId="3505677044" sldId="945"/>
            <ac:grpSpMk id="23" creationId="{D402F8D2-1020-7A1C-F1B1-0E6513737707}"/>
          </ac:grpSpMkLst>
        </pc:grpChg>
        <pc:grpChg chg="add mod">
          <ac:chgData name="HASNIER Claire" userId="5e3a449d-156e-40ea-96e2-3d486ea4914e" providerId="ADAL" clId="{A8008F73-554D-458E-B91B-F645CC98FEE6}" dt="2025-02-20T09:11:12.495" v="80" actId="554"/>
          <ac:grpSpMkLst>
            <pc:docMk/>
            <pc:sldMk cId="3505677044" sldId="945"/>
            <ac:grpSpMk id="24" creationId="{B197B288-C3E9-BBF9-5B70-CB97944BEA8A}"/>
          </ac:grpSpMkLst>
        </pc:grpChg>
        <pc:picChg chg="mod">
          <ac:chgData name="HASNIER Claire" userId="5e3a449d-156e-40ea-96e2-3d486ea4914e" providerId="ADAL" clId="{A8008F73-554D-458E-B91B-F645CC98FEE6}" dt="2025-02-20T09:11:20.365" v="82" actId="554"/>
          <ac:picMkLst>
            <pc:docMk/>
            <pc:sldMk cId="3505677044" sldId="945"/>
            <ac:picMk id="10" creationId="{5F9EFC70-6ED0-07ED-F80D-6238041EA1E6}"/>
          </ac:picMkLst>
        </pc:picChg>
        <pc:picChg chg="del mod">
          <ac:chgData name="HASNIER Claire" userId="5e3a449d-156e-40ea-96e2-3d486ea4914e" providerId="ADAL" clId="{A8008F73-554D-458E-B91B-F645CC98FEE6}" dt="2025-02-20T09:09:20.239" v="6" actId="478"/>
          <ac:picMkLst>
            <pc:docMk/>
            <pc:sldMk cId="3505677044" sldId="945"/>
            <ac:picMk id="18" creationId="{8897F15D-3AA4-2E93-1B3F-7EF4E69B87C4}"/>
          </ac:picMkLst>
        </pc:picChg>
        <pc:picChg chg="add mod">
          <ac:chgData name="HASNIER Claire" userId="5e3a449d-156e-40ea-96e2-3d486ea4914e" providerId="ADAL" clId="{A8008F73-554D-458E-B91B-F645CC98FEE6}" dt="2025-02-20T09:11:07.654" v="79" actId="164"/>
          <ac:picMkLst>
            <pc:docMk/>
            <pc:sldMk cId="3505677044" sldId="945"/>
            <ac:picMk id="21" creationId="{D7EADB64-4206-C399-0C59-211A0323B74F}"/>
          </ac:picMkLst>
        </pc:picChg>
        <pc:picChg chg="mod">
          <ac:chgData name="HASNIER Claire" userId="5e3a449d-156e-40ea-96e2-3d486ea4914e" providerId="ADAL" clId="{A8008F73-554D-458E-B91B-F645CC98FEE6}" dt="2025-02-20T09:11:20.365" v="82" actId="554"/>
          <ac:picMkLst>
            <pc:docMk/>
            <pc:sldMk cId="3505677044" sldId="945"/>
            <ac:picMk id="1034" creationId="{F4D206B7-6E3B-74B9-C485-3CEBC2EBC0AD}"/>
          </ac:picMkLst>
        </pc:picChg>
      </pc:sldChg>
      <pc:sldChg chg="modSp mod">
        <pc:chgData name="HASNIER Claire" userId="5e3a449d-156e-40ea-96e2-3d486ea4914e" providerId="ADAL" clId="{A8008F73-554D-458E-B91B-F645CC98FEE6}" dt="2025-02-20T10:55:54.741" v="257" actId="403"/>
        <pc:sldMkLst>
          <pc:docMk/>
          <pc:sldMk cId="4008491182" sldId="3003"/>
        </pc:sldMkLst>
        <pc:spChg chg="mod">
          <ac:chgData name="HASNIER Claire" userId="5e3a449d-156e-40ea-96e2-3d486ea4914e" providerId="ADAL" clId="{A8008F73-554D-458E-B91B-F645CC98FEE6}" dt="2025-02-20T10:55:54.741" v="257" actId="403"/>
          <ac:spMkLst>
            <pc:docMk/>
            <pc:sldMk cId="4008491182" sldId="3003"/>
            <ac:spMk id="31" creationId="{9C3EE986-69F4-D045-9E76-2E5B06B49539}"/>
          </ac:spMkLst>
        </pc:spChg>
      </pc:sldChg>
      <pc:sldChg chg="addSp delSp modSp mod">
        <pc:chgData name="HASNIER Claire" userId="5e3a449d-156e-40ea-96e2-3d486ea4914e" providerId="ADAL" clId="{A8008F73-554D-458E-B91B-F645CC98FEE6}" dt="2025-02-20T09:15:30.077" v="184" actId="478"/>
        <pc:sldMkLst>
          <pc:docMk/>
          <pc:sldMk cId="680258254" sldId="3027"/>
        </pc:sldMkLst>
        <pc:spChg chg="mod">
          <ac:chgData name="HASNIER Claire" userId="5e3a449d-156e-40ea-96e2-3d486ea4914e" providerId="ADAL" clId="{A8008F73-554D-458E-B91B-F645CC98FEE6}" dt="2025-02-20T09:13:33.939" v="119" actId="20577"/>
          <ac:spMkLst>
            <pc:docMk/>
            <pc:sldMk cId="680258254" sldId="3027"/>
            <ac:spMk id="9" creationId="{6AA3035D-5714-4352-98DA-7E24A71F4376}"/>
          </ac:spMkLst>
        </pc:spChg>
        <pc:spChg chg="mod">
          <ac:chgData name="HASNIER Claire" userId="5e3a449d-156e-40ea-96e2-3d486ea4914e" providerId="ADAL" clId="{A8008F73-554D-458E-B91B-F645CC98FEE6}" dt="2025-02-20T09:13:51.845" v="145" actId="20577"/>
          <ac:spMkLst>
            <pc:docMk/>
            <pc:sldMk cId="680258254" sldId="3027"/>
            <ac:spMk id="13" creationId="{F8E31AFF-AAD5-4507-9138-0EB728424D4A}"/>
          </ac:spMkLst>
        </pc:spChg>
        <pc:spChg chg="mod">
          <ac:chgData name="HASNIER Claire" userId="5e3a449d-156e-40ea-96e2-3d486ea4914e" providerId="ADAL" clId="{A8008F73-554D-458E-B91B-F645CC98FEE6}" dt="2025-02-20T09:14:02.078" v="159" actId="20577"/>
          <ac:spMkLst>
            <pc:docMk/>
            <pc:sldMk cId="680258254" sldId="3027"/>
            <ac:spMk id="15" creationId="{FC30AED3-FB62-43EE-92F9-E73FAE0E0F4D}"/>
          </ac:spMkLst>
        </pc:spChg>
        <pc:spChg chg="mod">
          <ac:chgData name="HASNIER Claire" userId="5e3a449d-156e-40ea-96e2-3d486ea4914e" providerId="ADAL" clId="{A8008F73-554D-458E-B91B-F645CC98FEE6}" dt="2025-02-20T09:15:27.082" v="183" actId="1076"/>
          <ac:spMkLst>
            <pc:docMk/>
            <pc:sldMk cId="680258254" sldId="3027"/>
            <ac:spMk id="17" creationId="{1BB3A7E3-A0A5-4BA3-B9BC-FA5B3D453632}"/>
          </ac:spMkLst>
        </pc:spChg>
        <pc:spChg chg="mod">
          <ac:chgData name="HASNIER Claire" userId="5e3a449d-156e-40ea-96e2-3d486ea4914e" providerId="ADAL" clId="{A8008F73-554D-458E-B91B-F645CC98FEE6}" dt="2025-02-20T09:13:41.499" v="136" actId="20577"/>
          <ac:spMkLst>
            <pc:docMk/>
            <pc:sldMk cId="680258254" sldId="3027"/>
            <ac:spMk id="37" creationId="{FB40B63C-A34F-49F5-A1CB-DD7E1B7EAEAC}"/>
          </ac:spMkLst>
        </pc:spChg>
        <pc:picChg chg="add del mod">
          <ac:chgData name="HASNIER Claire" userId="5e3a449d-156e-40ea-96e2-3d486ea4914e" providerId="ADAL" clId="{A8008F73-554D-458E-B91B-F645CC98FEE6}" dt="2025-02-20T09:15:30.077" v="184" actId="478"/>
          <ac:picMkLst>
            <pc:docMk/>
            <pc:sldMk cId="680258254" sldId="3027"/>
            <ac:picMk id="1026" creationId="{E2AC0D5D-4C67-ACF7-FBA8-4882E43FD9F3}"/>
          </ac:picMkLst>
        </pc:picChg>
      </pc:sldChg>
      <pc:sldChg chg="modSp mod">
        <pc:chgData name="HASNIER Claire" userId="5e3a449d-156e-40ea-96e2-3d486ea4914e" providerId="ADAL" clId="{A8008F73-554D-458E-B91B-F645CC98FEE6}" dt="2025-02-20T09:17:19.372" v="219" actId="20577"/>
        <pc:sldMkLst>
          <pc:docMk/>
          <pc:sldMk cId="4034153554" sldId="3029"/>
        </pc:sldMkLst>
        <pc:spChg chg="mod">
          <ac:chgData name="HASNIER Claire" userId="5e3a449d-156e-40ea-96e2-3d486ea4914e" providerId="ADAL" clId="{A8008F73-554D-458E-B91B-F645CC98FEE6}" dt="2025-02-20T09:15:59.579" v="201" actId="20577"/>
          <ac:spMkLst>
            <pc:docMk/>
            <pc:sldMk cId="4034153554" sldId="3029"/>
            <ac:spMk id="18" creationId="{B2D8DC31-6152-4B69-A632-AA53CEC42E3C}"/>
          </ac:spMkLst>
        </pc:spChg>
        <pc:graphicFrameChg chg="modGraphic">
          <ac:chgData name="HASNIER Claire" userId="5e3a449d-156e-40ea-96e2-3d486ea4914e" providerId="ADAL" clId="{A8008F73-554D-458E-B91B-F645CC98FEE6}" dt="2025-02-20T09:17:19.372" v="219" actId="20577"/>
          <ac:graphicFrameMkLst>
            <pc:docMk/>
            <pc:sldMk cId="4034153554" sldId="3029"/>
            <ac:graphicFrameMk id="16" creationId="{0F7E6936-67E3-43F7-92E2-AE2F09AA85CF}"/>
          </ac:graphicFrameMkLst>
        </pc:graphicFrameChg>
      </pc:sldChg>
      <pc:sldChg chg="modSp mod">
        <pc:chgData name="HASNIER Claire" userId="5e3a449d-156e-40ea-96e2-3d486ea4914e" providerId="ADAL" clId="{A8008F73-554D-458E-B91B-F645CC98FEE6}" dt="2025-02-20T09:16:16.496" v="202"/>
        <pc:sldMkLst>
          <pc:docMk/>
          <pc:sldMk cId="215214354" sldId="3030"/>
        </pc:sldMkLst>
        <pc:spChg chg="mod">
          <ac:chgData name="HASNIER Claire" userId="5e3a449d-156e-40ea-96e2-3d486ea4914e" providerId="ADAL" clId="{A8008F73-554D-458E-B91B-F645CC98FEE6}" dt="2025-02-20T09:16:16.496" v="202"/>
          <ac:spMkLst>
            <pc:docMk/>
            <pc:sldMk cId="215214354" sldId="3030"/>
            <ac:spMk id="3" creationId="{E48BC09F-89D9-D719-F289-A60395F363F3}"/>
          </ac:spMkLst>
        </pc:spChg>
      </pc:sldChg>
      <pc:sldChg chg="modSp mod">
        <pc:chgData name="HASNIER Claire" userId="5e3a449d-156e-40ea-96e2-3d486ea4914e" providerId="ADAL" clId="{A8008F73-554D-458E-B91B-F645CC98FEE6}" dt="2025-02-20T09:16:22.638" v="203"/>
        <pc:sldMkLst>
          <pc:docMk/>
          <pc:sldMk cId="4010565375" sldId="3031"/>
        </pc:sldMkLst>
        <pc:spChg chg="mod">
          <ac:chgData name="HASNIER Claire" userId="5e3a449d-156e-40ea-96e2-3d486ea4914e" providerId="ADAL" clId="{A8008F73-554D-458E-B91B-F645CC98FEE6}" dt="2025-02-20T09:16:22.638" v="203"/>
          <ac:spMkLst>
            <pc:docMk/>
            <pc:sldMk cId="4010565375" sldId="3031"/>
            <ac:spMk id="3" creationId="{2BA47167-FC97-A055-5984-12C6D888EBAD}"/>
          </ac:spMkLst>
        </pc:spChg>
      </pc:sldChg>
      <pc:sldMasterChg chg="modSp mod">
        <pc:chgData name="HASNIER Claire" userId="5e3a449d-156e-40ea-96e2-3d486ea4914e" providerId="ADAL" clId="{A8008F73-554D-458E-B91B-F645CC98FEE6}" dt="2025-02-20T09:17:50.059" v="232" actId="1076"/>
        <pc:sldMasterMkLst>
          <pc:docMk/>
          <pc:sldMasterMk cId="1241911007" sldId="2147483680"/>
        </pc:sldMasterMkLst>
        <pc:spChg chg="mod">
          <ac:chgData name="HASNIER Claire" userId="5e3a449d-156e-40ea-96e2-3d486ea4914e" providerId="ADAL" clId="{A8008F73-554D-458E-B91B-F645CC98FEE6}" dt="2025-02-20T09:17:50.059" v="232" actId="1076"/>
          <ac:spMkLst>
            <pc:docMk/>
            <pc:sldMasterMk cId="1241911007" sldId="2147483680"/>
            <ac:spMk id="22" creationId="{0B0381DB-CE3B-F64D-BAD7-DBA032476BD1}"/>
          </ac:spMkLst>
        </pc:spChg>
      </pc:sldMasterChg>
    </pc:docChg>
  </pc:docChgLst>
  <pc:docChgLst>
    <pc:chgData name="LEFEBVRE Antonin" userId="836eaf7c-b14f-4c58-8b89-7592432f4ebf" providerId="ADAL" clId="{CAFFFBBC-C47A-406C-9C65-6DD603B4DA72}"/>
    <pc:docChg chg="custSel modSld">
      <pc:chgData name="LEFEBVRE Antonin" userId="836eaf7c-b14f-4c58-8b89-7592432f4ebf" providerId="ADAL" clId="{CAFFFBBC-C47A-406C-9C65-6DD603B4DA72}" dt="2024-03-05T10:59:02.186" v="1" actId="27636"/>
      <pc:docMkLst>
        <pc:docMk/>
      </pc:docMkLst>
      <pc:sldChg chg="modSp mod">
        <pc:chgData name="LEFEBVRE Antonin" userId="836eaf7c-b14f-4c58-8b89-7592432f4ebf" providerId="ADAL" clId="{CAFFFBBC-C47A-406C-9C65-6DD603B4DA72}" dt="2024-03-05T10:59:02.186" v="1" actId="27636"/>
        <pc:sldMkLst>
          <pc:docMk/>
          <pc:sldMk cId="3505677044" sldId="945"/>
        </pc:sldMkLst>
      </pc:sldChg>
    </pc:docChg>
  </pc:docChgLst>
  <pc:docChgLst>
    <pc:chgData name="KYBURZ Léa" userId="S::lea.kyburz@eurogroupconsulting.com::cf6e8ea3-190b-4def-8bb5-1917f4dacbcd" providerId="AD" clId="Web-{08D9AC95-09E3-75D3-9386-4A460A05E6AE}"/>
    <pc:docChg chg="modSld">
      <pc:chgData name="KYBURZ Léa" userId="S::lea.kyburz@eurogroupconsulting.com::cf6e8ea3-190b-4def-8bb5-1917f4dacbcd" providerId="AD" clId="Web-{08D9AC95-09E3-75D3-9386-4A460A05E6AE}" dt="2023-09-19T09:27:25.804" v="8" actId="14100"/>
      <pc:docMkLst>
        <pc:docMk/>
      </pc:docMkLst>
      <pc:sldChg chg="modSp">
        <pc:chgData name="KYBURZ Léa" userId="S::lea.kyburz@eurogroupconsulting.com::cf6e8ea3-190b-4def-8bb5-1917f4dacbcd" providerId="AD" clId="Web-{08D9AC95-09E3-75D3-9386-4A460A05E6AE}" dt="2023-09-19T09:26:08.225" v="0" actId="20577"/>
        <pc:sldMkLst>
          <pc:docMk/>
          <pc:sldMk cId="376060814" sldId="258"/>
        </pc:sldMkLst>
      </pc:sldChg>
      <pc:sldChg chg="modSp">
        <pc:chgData name="KYBURZ Léa" userId="S::lea.kyburz@eurogroupconsulting.com::cf6e8ea3-190b-4def-8bb5-1917f4dacbcd" providerId="AD" clId="Web-{08D9AC95-09E3-75D3-9386-4A460A05E6AE}" dt="2023-09-19T09:27:25.804" v="8" actId="14100"/>
        <pc:sldMkLst>
          <pc:docMk/>
          <pc:sldMk cId="680258254" sldId="3027"/>
        </pc:sldMkLst>
      </pc:sldChg>
    </pc:docChg>
  </pc:docChgLst>
  <pc:docChgLst>
    <pc:chgData name="BOIFFIN Arthur" userId="d41b73d9-3ff1-4f31-b3e8-c75d36ee30ce" providerId="ADAL" clId="{36CE350D-CC30-48FC-BD02-4E9E2B9AF7F3}"/>
    <pc:docChg chg="undo custSel modSld">
      <pc:chgData name="BOIFFIN Arthur" userId="d41b73d9-3ff1-4f31-b3e8-c75d36ee30ce" providerId="ADAL" clId="{36CE350D-CC30-48FC-BD02-4E9E2B9AF7F3}" dt="2023-09-22T12:04:25.758" v="28"/>
      <pc:docMkLst>
        <pc:docMk/>
      </pc:docMkLst>
      <pc:sldChg chg="modCm">
        <pc:chgData name="BOIFFIN Arthur" userId="d41b73d9-3ff1-4f31-b3e8-c75d36ee30ce" providerId="ADAL" clId="{36CE350D-CC30-48FC-BD02-4E9E2B9AF7F3}" dt="2023-09-15T14:40:44.218" v="0"/>
        <pc:sldMkLst>
          <pc:docMk/>
          <pc:sldMk cId="376060814" sldId="258"/>
        </pc:sldMkLst>
        <pc:extLst>
          <p:ext xmlns:p="http://schemas.openxmlformats.org/presentationml/2006/main" uri="{D6D511B9-2390-475A-947B-AFAB55BFBCF1}">
            <pc226:cmChg xmlns:pc226="http://schemas.microsoft.com/office/powerpoint/2022/06/main/command" chg="">
              <pc226:chgData name="BOIFFIN Arthur" userId="d41b73d9-3ff1-4f31-b3e8-c75d36ee30ce" providerId="ADAL" clId="{36CE350D-CC30-48FC-BD02-4E9E2B9AF7F3}" dt="2023-09-15T14:40:44.218" v="0"/>
              <pc2:cmMkLst xmlns:pc2="http://schemas.microsoft.com/office/powerpoint/2019/9/main/command">
                <pc:docMk/>
                <pc:sldMk cId="376060814" sldId="258"/>
                <pc2:cmMk id="{C7473679-2CBD-444A-A74D-35FD048166B5}"/>
              </pc2:cmMkLst>
              <pc226:cmRplyChg chg="add">
                <pc226:chgData name="BOIFFIN Arthur" userId="d41b73d9-3ff1-4f31-b3e8-c75d36ee30ce" providerId="ADAL" clId="{36CE350D-CC30-48FC-BD02-4E9E2B9AF7F3}" dt="2023-09-15T14:40:44.218" v="0"/>
                <pc2:cmRplyMkLst xmlns:pc2="http://schemas.microsoft.com/office/powerpoint/2019/9/main/command">
                  <pc:docMk/>
                  <pc:sldMk cId="376060814" sldId="258"/>
                  <pc2:cmMk id="{C7473679-2CBD-444A-A74D-35FD048166B5}"/>
                  <pc2:cmRplyMk id="{05899E90-986D-404A-84D3-C9BC4D2F2F4E}"/>
                </pc2:cmRplyMkLst>
              </pc226:cmRplyChg>
            </pc226:cmChg>
          </p:ext>
        </pc:extLst>
      </pc:sldChg>
      <pc:sldChg chg="addCm">
        <pc:chgData name="BOIFFIN Arthur" userId="d41b73d9-3ff1-4f31-b3e8-c75d36ee30ce" providerId="ADAL" clId="{36CE350D-CC30-48FC-BD02-4E9E2B9AF7F3}" dt="2023-09-15T14:41:36.917" v="1"/>
        <pc:sldMkLst>
          <pc:docMk/>
          <pc:sldMk cId="3505677044" sldId="945"/>
        </pc:sldMkLst>
        <pc:extLst>
          <p:ext xmlns:p="http://schemas.openxmlformats.org/presentationml/2006/main" uri="{D6D511B9-2390-475A-947B-AFAB55BFBCF1}">
            <pc226:cmChg xmlns:pc226="http://schemas.microsoft.com/office/powerpoint/2022/06/main/command" chg="add">
              <pc226:chgData name="BOIFFIN Arthur" userId="d41b73d9-3ff1-4f31-b3e8-c75d36ee30ce" providerId="ADAL" clId="{36CE350D-CC30-48FC-BD02-4E9E2B9AF7F3}" dt="2023-09-15T14:41:36.917" v="1"/>
              <pc2:cmMkLst xmlns:pc2="http://schemas.microsoft.com/office/powerpoint/2019/9/main/command">
                <pc:docMk/>
                <pc:sldMk cId="3505677044" sldId="945"/>
                <pc2:cmMk id="{4EB4E8EE-F9B0-468F-A889-C0349F965559}"/>
              </pc2:cmMkLst>
            </pc226:cmChg>
          </p:ext>
        </pc:extLst>
      </pc:sldChg>
      <pc:sldChg chg="addSp delSp modSp mod delCm modCm">
        <pc:chgData name="BOIFFIN Arthur" userId="d41b73d9-3ff1-4f31-b3e8-c75d36ee30ce" providerId="ADAL" clId="{36CE350D-CC30-48FC-BD02-4E9E2B9AF7F3}" dt="2023-09-22T12:04:25.758" v="28"/>
        <pc:sldMkLst>
          <pc:docMk/>
          <pc:sldMk cId="680258254" sldId="3027"/>
        </pc:sldMkLst>
        <pc:extLst>
          <p:ext xmlns:p="http://schemas.openxmlformats.org/presentationml/2006/main" uri="{D6D511B9-2390-475A-947B-AFAB55BFBCF1}">
            <pc226:cmChg xmlns:pc226="http://schemas.microsoft.com/office/powerpoint/2022/06/main/command" chg="del">
              <pc226:chgData name="BOIFFIN Arthur" userId="d41b73d9-3ff1-4f31-b3e8-c75d36ee30ce" providerId="ADAL" clId="{36CE350D-CC30-48FC-BD02-4E9E2B9AF7F3}" dt="2023-09-22T12:04:25.758" v="28"/>
              <pc2:cmMkLst xmlns:pc2="http://schemas.microsoft.com/office/powerpoint/2019/9/main/command">
                <pc:docMk/>
                <pc:sldMk cId="680258254" sldId="3027"/>
                <pc2:cmMk id="{D27C19A9-295F-4B6F-8ADA-EA8385589245}"/>
              </pc2:cmMkLst>
            </pc226:cmChg>
            <pc226:cmChg xmlns:pc226="http://schemas.microsoft.com/office/powerpoint/2022/06/main/command" chg="">
              <pc226:chgData name="BOIFFIN Arthur" userId="d41b73d9-3ff1-4f31-b3e8-c75d36ee30ce" providerId="ADAL" clId="{36CE350D-CC30-48FC-BD02-4E9E2B9AF7F3}" dt="2023-09-15T14:41:50.115" v="2"/>
              <pc2:cmMkLst xmlns:pc2="http://schemas.microsoft.com/office/powerpoint/2019/9/main/command">
                <pc:docMk/>
                <pc:sldMk cId="680258254" sldId="3027"/>
                <pc2:cmMk id="{AE388EBE-6999-45FC-8C78-6AC110E9ECC3}"/>
              </pc2:cmMkLst>
              <pc226:cmRplyChg chg="add">
                <pc226:chgData name="BOIFFIN Arthur" userId="d41b73d9-3ff1-4f31-b3e8-c75d36ee30ce" providerId="ADAL" clId="{36CE350D-CC30-48FC-BD02-4E9E2B9AF7F3}" dt="2023-09-15T14:41:50.115" v="2"/>
                <pc2:cmRplyMkLst xmlns:pc2="http://schemas.microsoft.com/office/powerpoint/2019/9/main/command">
                  <pc:docMk/>
                  <pc:sldMk cId="680258254" sldId="3027"/>
                  <pc2:cmMk id="{AE388EBE-6999-45FC-8C78-6AC110E9ECC3}"/>
                  <pc2:cmRplyMk id="{316E3E17-0813-4082-A31F-2EB1F03A0EB3}"/>
                </pc2:cmRplyMkLst>
              </pc226:cmRplyChg>
            </pc226:cmChg>
          </p:ext>
        </pc:extLst>
      </pc:sldChg>
    </pc:docChg>
  </pc:docChgLst>
  <pc:docChgLst>
    <pc:chgData name="DOMINE Lise" userId="S::lise.domine@eurogroupconsulting.com::15bb406f-89e1-44f0-8c39-780277949d0b" providerId="AD" clId="Web-{E263F5C7-F664-D4D2-2917-74D7F3268EB2}"/>
    <pc:docChg chg="modSld">
      <pc:chgData name="DOMINE Lise" userId="S::lise.domine@eurogroupconsulting.com::15bb406f-89e1-44f0-8c39-780277949d0b" providerId="AD" clId="Web-{E263F5C7-F664-D4D2-2917-74D7F3268EB2}" dt="2025-02-20T09:22:07.181" v="1" actId="20577"/>
      <pc:docMkLst>
        <pc:docMk/>
      </pc:docMkLst>
      <pc:sldChg chg="modSp">
        <pc:chgData name="DOMINE Lise" userId="S::lise.domine@eurogroupconsulting.com::15bb406f-89e1-44f0-8c39-780277949d0b" providerId="AD" clId="Web-{E263F5C7-F664-D4D2-2917-74D7F3268EB2}" dt="2025-02-20T09:22:07.181" v="1" actId="20577"/>
        <pc:sldMkLst>
          <pc:docMk/>
          <pc:sldMk cId="680258254" sldId="3027"/>
        </pc:sldMkLst>
        <pc:spChg chg="mod">
          <ac:chgData name="DOMINE Lise" userId="S::lise.domine@eurogroupconsulting.com::15bb406f-89e1-44f0-8c39-780277949d0b" providerId="AD" clId="Web-{E263F5C7-F664-D4D2-2917-74D7F3268EB2}" dt="2025-02-20T09:22:07.181" v="1" actId="20577"/>
          <ac:spMkLst>
            <pc:docMk/>
            <pc:sldMk cId="680258254" sldId="3027"/>
            <ac:spMk id="25" creationId="{AB2978E6-7FBC-43BB-ACDD-3C073541CDBB}"/>
          </ac:spMkLst>
        </pc:spChg>
      </pc:sldChg>
    </pc:docChg>
  </pc:docChgLst>
  <pc:docChgLst>
    <pc:chgData name="HASNIER Claire" userId="5e3a449d-156e-40ea-96e2-3d486ea4914e" providerId="ADAL" clId="{515BB6D8-362F-4363-9AE8-58AD964EAA3A}"/>
    <pc:docChg chg="custSel modSld">
      <pc:chgData name="HASNIER Claire" userId="5e3a449d-156e-40ea-96e2-3d486ea4914e" providerId="ADAL" clId="{515BB6D8-362F-4363-9AE8-58AD964EAA3A}" dt="2024-09-13T08:41:32.338" v="128" actId="12789"/>
      <pc:docMkLst>
        <pc:docMk/>
      </pc:docMkLst>
      <pc:sldChg chg="addSp modSp mod">
        <pc:chgData name="HASNIER Claire" userId="5e3a449d-156e-40ea-96e2-3d486ea4914e" providerId="ADAL" clId="{515BB6D8-362F-4363-9AE8-58AD964EAA3A}" dt="2024-09-12T17:10:41.545" v="127" actId="12789"/>
        <pc:sldMkLst>
          <pc:docMk/>
          <pc:sldMk cId="3505677044" sldId="945"/>
        </pc:sldMkLst>
      </pc:sldChg>
      <pc:sldChg chg="modSp">
        <pc:chgData name="HASNIER Claire" userId="5e3a449d-156e-40ea-96e2-3d486ea4914e" providerId="ADAL" clId="{515BB6D8-362F-4363-9AE8-58AD964EAA3A}" dt="2024-09-13T08:41:32.338" v="128" actId="12789"/>
        <pc:sldMkLst>
          <pc:docMk/>
          <pc:sldMk cId="680258254" sldId="3027"/>
        </pc:sldMkLst>
      </pc:sldChg>
    </pc:docChg>
  </pc:docChgLst>
  <pc:docChgLst>
    <pc:chgData name="HASNIER Claire" userId="S::claire.hasnier@eurogroupconsulting.com::5e3a449d-156e-40ea-96e2-3d486ea4914e" providerId="AD" clId="Web-{5AB4AA00-BB9C-3749-F8AB-FE0EF2D51ABD}"/>
    <pc:docChg chg="modSld">
      <pc:chgData name="HASNIER Claire" userId="S::claire.hasnier@eurogroupconsulting.com::5e3a449d-156e-40ea-96e2-3d486ea4914e" providerId="AD" clId="Web-{5AB4AA00-BB9C-3749-F8AB-FE0EF2D51ABD}" dt="2025-02-20T09:37:15.210" v="7"/>
      <pc:docMkLst>
        <pc:docMk/>
      </pc:docMkLst>
      <pc:sldChg chg="modSp modCm">
        <pc:chgData name="HASNIER Claire" userId="S::claire.hasnier@eurogroupconsulting.com::5e3a449d-156e-40ea-96e2-3d486ea4914e" providerId="AD" clId="Web-{5AB4AA00-BB9C-3749-F8AB-FE0EF2D51ABD}" dt="2025-02-20T09:37:15.210" v="7"/>
        <pc:sldMkLst>
          <pc:docMk/>
          <pc:sldMk cId="4034153554" sldId="3029"/>
        </pc:sldMkLst>
        <pc:graphicFrameChg chg="mod modGraphic">
          <ac:chgData name="HASNIER Claire" userId="S::claire.hasnier@eurogroupconsulting.com::5e3a449d-156e-40ea-96e2-3d486ea4914e" providerId="AD" clId="Web-{5AB4AA00-BB9C-3749-F8AB-FE0EF2D51ABD}" dt="2025-02-20T09:37:15.210" v="7"/>
          <ac:graphicFrameMkLst>
            <pc:docMk/>
            <pc:sldMk cId="4034153554" sldId="3029"/>
            <ac:graphicFrameMk id="16" creationId="{0F7E6936-67E3-43F7-92E2-AE2F09AA85CF}"/>
          </ac:graphicFrameMkLst>
        </pc:graphicFrameChg>
        <pc:extLst>
          <p:ext xmlns:p="http://schemas.openxmlformats.org/presentationml/2006/main" uri="{D6D511B9-2390-475A-947B-AFAB55BFBCF1}">
            <pc226:cmChg xmlns:pc226="http://schemas.microsoft.com/office/powerpoint/2022/06/main/command" chg="mod">
              <pc226:chgData name="HASNIER Claire" userId="S::claire.hasnier@eurogroupconsulting.com::5e3a449d-156e-40ea-96e2-3d486ea4914e" providerId="AD" clId="Web-{5AB4AA00-BB9C-3749-F8AB-FE0EF2D51ABD}" dt="2025-02-20T09:37:15.194" v="6"/>
              <pc2:cmMkLst xmlns:pc2="http://schemas.microsoft.com/office/powerpoint/2019/9/main/command">
                <pc:docMk/>
                <pc:sldMk cId="4034153554" sldId="3029"/>
                <pc2:cmMk id="{8F31E7DE-7D9A-4C02-9489-57AA1A56D1D4}"/>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egoe UI Light" panose="020B0502040204020203"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egoe UI Light" panose="020B0502040204020203" pitchFamily="34" charset="0"/>
              </a:defRPr>
            </a:lvl1pPr>
          </a:lstStyle>
          <a:p>
            <a:fld id="{03A1D146-B4E0-1741-B9EE-9789392EFCC4}" type="datetimeFigureOut">
              <a:rPr lang="en-US" smtClean="0"/>
              <a:pPr/>
              <a:t>2/20/2025</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egoe UI Light" panose="020B0502040204020203"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egoe UI Light" panose="020B0502040204020203" pitchFamily="34" charset="0"/>
              </a:defRPr>
            </a:lvl1pPr>
          </a:lstStyle>
          <a:p>
            <a:fld id="{97863621-2E60-B848-8968-B0341E26A312}" type="slidenum">
              <a:rPr lang="en-US" smtClean="0"/>
              <a:pPr/>
              <a:t>‹N°›</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b="0" i="0" kern="1200">
        <a:solidFill>
          <a:schemeClr val="tx1"/>
        </a:solidFill>
        <a:latin typeface="Segoe UI Light" panose="020B0502040204020203" pitchFamily="34" charset="0"/>
        <a:ea typeface="+mn-ea"/>
        <a:cs typeface="+mn-cs"/>
      </a:defRPr>
    </a:lvl1pPr>
    <a:lvl2pPr marL="609585" algn="l" defTabSz="609585" rtl="0" eaLnBrk="1" latinLnBrk="0" hangingPunct="1">
      <a:defRPr sz="1600" b="0" i="0" kern="1200">
        <a:solidFill>
          <a:schemeClr val="tx1"/>
        </a:solidFill>
        <a:latin typeface="Segoe UI Light" panose="020B0502040204020203" pitchFamily="34" charset="0"/>
        <a:ea typeface="+mn-ea"/>
        <a:cs typeface="+mn-cs"/>
      </a:defRPr>
    </a:lvl2pPr>
    <a:lvl3pPr marL="1219170" algn="l" defTabSz="609585" rtl="0" eaLnBrk="1" latinLnBrk="0" hangingPunct="1">
      <a:defRPr sz="1600" b="0" i="0" kern="1200">
        <a:solidFill>
          <a:schemeClr val="tx1"/>
        </a:solidFill>
        <a:latin typeface="Segoe UI Light" panose="020B0502040204020203" pitchFamily="34" charset="0"/>
        <a:ea typeface="+mn-ea"/>
        <a:cs typeface="+mn-cs"/>
      </a:defRPr>
    </a:lvl3pPr>
    <a:lvl4pPr marL="1828754" algn="l" defTabSz="609585" rtl="0" eaLnBrk="1" latinLnBrk="0" hangingPunct="1">
      <a:defRPr sz="1600" b="0" i="0" kern="1200">
        <a:solidFill>
          <a:schemeClr val="tx1"/>
        </a:solidFill>
        <a:latin typeface="Segoe UI Light" panose="020B0502040204020203" pitchFamily="34" charset="0"/>
        <a:ea typeface="+mn-ea"/>
        <a:cs typeface="+mn-cs"/>
      </a:defRPr>
    </a:lvl4pPr>
    <a:lvl5pPr marL="2438339" algn="l" defTabSz="609585" rtl="0" eaLnBrk="1" latinLnBrk="0" hangingPunct="1">
      <a:defRPr sz="1600" b="0" i="0" kern="1200">
        <a:solidFill>
          <a:schemeClr val="tx1"/>
        </a:solidFill>
        <a:latin typeface="Segoe UI Light" panose="020B0502040204020203" pitchFamily="34" charset="0"/>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a:t>
            </a:fld>
            <a:endParaRPr lang="fr-FR"/>
          </a:p>
        </p:txBody>
      </p:sp>
    </p:spTree>
    <p:extLst>
      <p:ext uri="{BB962C8B-B14F-4D97-AF65-F5344CB8AC3E}">
        <p14:creationId xmlns:p14="http://schemas.microsoft.com/office/powerpoint/2010/main" val="243006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10</a:t>
            </a:fld>
            <a:endParaRPr lang="fr-FR"/>
          </a:p>
        </p:txBody>
      </p:sp>
    </p:spTree>
    <p:extLst>
      <p:ext uri="{BB962C8B-B14F-4D97-AF65-F5344CB8AC3E}">
        <p14:creationId xmlns:p14="http://schemas.microsoft.com/office/powerpoint/2010/main" val="338044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2</a:t>
            </a:fld>
            <a:endParaRPr lang="fr-FR"/>
          </a:p>
        </p:txBody>
      </p:sp>
    </p:spTree>
    <p:extLst>
      <p:ext uri="{BB962C8B-B14F-4D97-AF65-F5344CB8AC3E}">
        <p14:creationId xmlns:p14="http://schemas.microsoft.com/office/powerpoint/2010/main" val="345713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3</a:t>
            </a:fld>
            <a:endParaRPr lang="fr-FR"/>
          </a:p>
        </p:txBody>
      </p:sp>
    </p:spTree>
    <p:extLst>
      <p:ext uri="{BB962C8B-B14F-4D97-AF65-F5344CB8AC3E}">
        <p14:creationId xmlns:p14="http://schemas.microsoft.com/office/powerpoint/2010/main" val="184566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4</a:t>
            </a:fld>
            <a:endParaRPr lang="fr-FR"/>
          </a:p>
        </p:txBody>
      </p:sp>
    </p:spTree>
    <p:extLst>
      <p:ext uri="{BB962C8B-B14F-4D97-AF65-F5344CB8AC3E}">
        <p14:creationId xmlns:p14="http://schemas.microsoft.com/office/powerpoint/2010/main" val="1462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5</a:t>
            </a:fld>
            <a:endParaRPr lang="fr-FR"/>
          </a:p>
        </p:txBody>
      </p:sp>
    </p:spTree>
    <p:extLst>
      <p:ext uri="{BB962C8B-B14F-4D97-AF65-F5344CB8AC3E}">
        <p14:creationId xmlns:p14="http://schemas.microsoft.com/office/powerpoint/2010/main" val="213039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6</a:t>
            </a:fld>
            <a:endParaRPr lang="fr-FR"/>
          </a:p>
        </p:txBody>
      </p:sp>
    </p:spTree>
    <p:extLst>
      <p:ext uri="{BB962C8B-B14F-4D97-AF65-F5344CB8AC3E}">
        <p14:creationId xmlns:p14="http://schemas.microsoft.com/office/powerpoint/2010/main" val="312822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7</a:t>
            </a:fld>
            <a:endParaRPr lang="fr-FR"/>
          </a:p>
        </p:txBody>
      </p:sp>
    </p:spTree>
    <p:extLst>
      <p:ext uri="{BB962C8B-B14F-4D97-AF65-F5344CB8AC3E}">
        <p14:creationId xmlns:p14="http://schemas.microsoft.com/office/powerpoint/2010/main" val="83985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8</a:t>
            </a:fld>
            <a:endParaRPr lang="fr-FR"/>
          </a:p>
        </p:txBody>
      </p:sp>
    </p:spTree>
    <p:extLst>
      <p:ext uri="{BB962C8B-B14F-4D97-AF65-F5344CB8AC3E}">
        <p14:creationId xmlns:p14="http://schemas.microsoft.com/office/powerpoint/2010/main" val="337498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7863621-2E60-B848-8968-B0341E26A312}" type="slidenum">
              <a:rPr lang="fr-FR" smtClean="0"/>
              <a:pPr/>
              <a:t>9</a:t>
            </a:fld>
            <a:endParaRPr lang="fr-FR"/>
          </a:p>
        </p:txBody>
      </p:sp>
    </p:spTree>
    <p:extLst>
      <p:ext uri="{BB962C8B-B14F-4D97-AF65-F5344CB8AC3E}">
        <p14:creationId xmlns:p14="http://schemas.microsoft.com/office/powerpoint/2010/main" val="1222420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9"/>
            <a:ext cx="8420100" cy="1470025"/>
          </a:xfrm>
        </p:spPr>
        <p:txBody>
          <a:bodyPr>
            <a:normAutofit/>
          </a:bodyPr>
          <a:lstStyle>
            <a:lvl1pPr>
              <a:defRPr sz="2925"/>
            </a:lvl1p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300" indent="0" algn="ctr">
              <a:buNone/>
              <a:defRPr>
                <a:solidFill>
                  <a:schemeClr val="tx1">
                    <a:tint val="75000"/>
                  </a:schemeClr>
                </a:solidFill>
              </a:defRPr>
            </a:lvl2pPr>
            <a:lvl3pPr marL="990601" indent="0" algn="ctr">
              <a:buNone/>
              <a:defRPr>
                <a:solidFill>
                  <a:schemeClr val="tx1">
                    <a:tint val="75000"/>
                  </a:schemeClr>
                </a:solidFill>
              </a:defRPr>
            </a:lvl3pPr>
            <a:lvl4pPr marL="1485900" indent="0" algn="ctr">
              <a:buNone/>
              <a:defRPr>
                <a:solidFill>
                  <a:schemeClr val="tx1">
                    <a:tint val="75000"/>
                  </a:schemeClr>
                </a:solidFill>
              </a:defRPr>
            </a:lvl4pPr>
            <a:lvl5pPr marL="1981199" indent="0" algn="ctr">
              <a:buNone/>
              <a:defRPr>
                <a:solidFill>
                  <a:schemeClr val="tx1">
                    <a:tint val="75000"/>
                  </a:schemeClr>
                </a:solidFill>
              </a:defRPr>
            </a:lvl5pPr>
            <a:lvl6pPr marL="2476500" indent="0" algn="ctr">
              <a:buNone/>
              <a:defRPr>
                <a:solidFill>
                  <a:schemeClr val="tx1">
                    <a:tint val="75000"/>
                  </a:schemeClr>
                </a:solidFill>
              </a:defRPr>
            </a:lvl6pPr>
            <a:lvl7pPr marL="2971800" indent="0" algn="ctr">
              <a:buNone/>
              <a:defRPr>
                <a:solidFill>
                  <a:schemeClr val="tx1">
                    <a:tint val="75000"/>
                  </a:schemeClr>
                </a:solidFill>
              </a:defRPr>
            </a:lvl7pPr>
            <a:lvl8pPr marL="3467100" indent="0" algn="ctr">
              <a:buNone/>
              <a:defRPr>
                <a:solidFill>
                  <a:schemeClr val="tx1">
                    <a:tint val="75000"/>
                  </a:schemeClr>
                </a:solidFill>
              </a:defRPr>
            </a:lvl8pPr>
            <a:lvl9pPr marL="3962400" indent="0" algn="ctr">
              <a:buNone/>
              <a:defRPr>
                <a:solidFill>
                  <a:schemeClr val="tx1">
                    <a:tint val="75000"/>
                  </a:schemeClr>
                </a:solidFill>
              </a:defRPr>
            </a:lvl9pPr>
          </a:lstStyle>
          <a:p>
            <a:r>
              <a:rPr lang="en-US"/>
              <a:t>Click to edit Master subtitle style</a:t>
            </a:r>
          </a:p>
        </p:txBody>
      </p:sp>
      <p:pic>
        <p:nvPicPr>
          <p:cNvPr id="4" name="Graphique 3">
            <a:extLst>
              <a:ext uri="{FF2B5EF4-FFF2-40B4-BE49-F238E27FC236}">
                <a16:creationId xmlns:a16="http://schemas.microsoft.com/office/drawing/2014/main" id="{059307A9-CCA1-C141-8CBA-EF3702A508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Text Placeholder 4">
            <a:extLst>
              <a:ext uri="{FF2B5EF4-FFF2-40B4-BE49-F238E27FC236}">
                <a16:creationId xmlns:a16="http://schemas.microsoft.com/office/drawing/2014/main" id="{A1171052-1C83-E947-8934-6A56CD4DB02A}"/>
              </a:ext>
            </a:extLst>
          </p:cNvPr>
          <p:cNvSpPr>
            <a:spLocks noGrp="1"/>
          </p:cNvSpPr>
          <p:nvPr>
            <p:ph type="body" sz="quarter" idx="10" hasCustomPrompt="1"/>
          </p:nvPr>
        </p:nvSpPr>
        <p:spPr>
          <a:xfrm>
            <a:off x="742950" y="700716"/>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9" name="Espace réservé du texte 8">
            <a:extLst>
              <a:ext uri="{FF2B5EF4-FFF2-40B4-BE49-F238E27FC236}">
                <a16:creationId xmlns:a16="http://schemas.microsoft.com/office/drawing/2014/main" id="{40DC2DEF-D8DD-D647-9566-83D46914D42C}"/>
              </a:ext>
            </a:extLst>
          </p:cNvPr>
          <p:cNvSpPr>
            <a:spLocks noGrp="1"/>
          </p:cNvSpPr>
          <p:nvPr>
            <p:ph type="body" sz="quarter" idx="11" hasCustomPrompt="1"/>
          </p:nvPr>
        </p:nvSpPr>
        <p:spPr>
          <a:xfrm>
            <a:off x="742950" y="274638"/>
            <a:ext cx="8420100" cy="425450"/>
          </a:xfrm>
        </p:spPr>
        <p:txBody>
          <a:bodyPr>
            <a:normAutofit/>
          </a:bodyPr>
          <a:lstStyle>
            <a:lvl1pPr marL="0" indent="0">
              <a:buNone/>
              <a:defRPr sz="2280"/>
            </a:lvl1pPr>
          </a:lstStyle>
          <a:p>
            <a:r>
              <a:rPr lang="en-US"/>
              <a:t>Click to edit Master 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terly Blank">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00BEF6B9-7CF7-AD4D-9BD8-DD5984443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3" name="Text Placeholder 4">
            <a:extLst>
              <a:ext uri="{FF2B5EF4-FFF2-40B4-BE49-F238E27FC236}">
                <a16:creationId xmlns:a16="http://schemas.microsoft.com/office/drawing/2014/main" id="{04F20D2C-2F58-8341-84A1-6C9C6F946B92}"/>
              </a:ext>
            </a:extLst>
          </p:cNvPr>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4" name="Title 1">
            <a:extLst>
              <a:ext uri="{FF2B5EF4-FFF2-40B4-BE49-F238E27FC236}">
                <a16:creationId xmlns:a16="http://schemas.microsoft.com/office/drawing/2014/main" id="{5654CB0F-3CD9-4441-AAA2-6FDC10CAA3C3}"/>
              </a:ext>
            </a:extLst>
          </p:cNvPr>
          <p:cNvSpPr>
            <a:spLocks noGrp="1"/>
          </p:cNvSpPr>
          <p:nvPr>
            <p:ph type="title"/>
          </p:nvPr>
        </p:nvSpPr>
        <p:spPr>
          <a:xfrm>
            <a:off x="742950" y="279964"/>
            <a:ext cx="8420100" cy="426823"/>
          </a:xfrm>
        </p:spPr>
        <p:txBody>
          <a:bodyPr/>
          <a:lstStyle/>
          <a:p>
            <a:r>
              <a:rPr lang="en-US"/>
              <a:t>Click to edit Master title style</a:t>
            </a:r>
          </a:p>
        </p:txBody>
      </p:sp>
    </p:spTree>
    <p:extLst>
      <p:ext uri="{BB962C8B-B14F-4D97-AF65-F5344CB8AC3E}">
        <p14:creationId xmlns:p14="http://schemas.microsoft.com/office/powerpoint/2010/main" val="151188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2488883" cy="3438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2477326" y="0"/>
            <a:ext cx="2488883" cy="3438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4954652" y="0"/>
            <a:ext cx="2488883" cy="3438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7431977" y="0"/>
            <a:ext cx="2488883" cy="3438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3419856"/>
            <a:ext cx="2488883" cy="3438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2477326" y="3419856"/>
            <a:ext cx="2488883" cy="3438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4954652" y="3419856"/>
            <a:ext cx="2488883" cy="3438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7431977" y="3419856"/>
            <a:ext cx="2488883" cy="3438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0"/>
            <a:ext cx="1983677" cy="229514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980582" y="0"/>
            <a:ext cx="1983677" cy="229514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961163" y="0"/>
            <a:ext cx="1983677" cy="229514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5941743" y="0"/>
            <a:ext cx="1983677" cy="2295144"/>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7922324" y="0"/>
            <a:ext cx="1983677" cy="229514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1" y="2281428"/>
            <a:ext cx="1983677" cy="229514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980582" y="2281428"/>
            <a:ext cx="1983677" cy="229514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3961163" y="2281428"/>
            <a:ext cx="1983677" cy="229514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5941743" y="2281428"/>
            <a:ext cx="1983677" cy="2295144"/>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7922324" y="2281428"/>
            <a:ext cx="1983677" cy="2295144"/>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1" y="4562856"/>
            <a:ext cx="1983677" cy="2295144"/>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980582" y="4562856"/>
            <a:ext cx="1983677" cy="2295144"/>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3961163" y="4562856"/>
            <a:ext cx="1983677" cy="2295144"/>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5941743" y="4562856"/>
            <a:ext cx="1983677" cy="2295144"/>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7922324" y="4562856"/>
            <a:ext cx="1983677" cy="229514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664208" cy="1728216"/>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648359" y="0"/>
            <a:ext cx="1664208" cy="1728216"/>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3296717" y="0"/>
            <a:ext cx="1664208" cy="1728216"/>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945076" y="0"/>
            <a:ext cx="1664208" cy="1728216"/>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8241792" y="0"/>
            <a:ext cx="1664208" cy="1728216"/>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6593434" y="0"/>
            <a:ext cx="1664208" cy="1728216"/>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1709928"/>
            <a:ext cx="1664208" cy="1728216"/>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1648359" y="1709928"/>
            <a:ext cx="1664208" cy="1728216"/>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3296717" y="1709928"/>
            <a:ext cx="1664208" cy="1728216"/>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4945076" y="1709928"/>
            <a:ext cx="1664208" cy="1728216"/>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8241792" y="1709928"/>
            <a:ext cx="1664208" cy="1728216"/>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6593434" y="1709928"/>
            <a:ext cx="1664208" cy="1728216"/>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3419856"/>
            <a:ext cx="1664208" cy="1728216"/>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1648359" y="3419856"/>
            <a:ext cx="1664208" cy="1728216"/>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3296717" y="3419856"/>
            <a:ext cx="1664208" cy="1728216"/>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4945076" y="3419856"/>
            <a:ext cx="1664208" cy="1728216"/>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8241792" y="3419856"/>
            <a:ext cx="1664208" cy="1728216"/>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6593434" y="3419856"/>
            <a:ext cx="1664208" cy="1728216"/>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5129784"/>
            <a:ext cx="1664208" cy="1728216"/>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1648359" y="5129784"/>
            <a:ext cx="1664208" cy="1728216"/>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3296717" y="5129784"/>
            <a:ext cx="1664208" cy="1728216"/>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4945076" y="5129784"/>
            <a:ext cx="1664208" cy="1728216"/>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8241792" y="5129784"/>
            <a:ext cx="1664208" cy="1728216"/>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6593434" y="5129784"/>
            <a:ext cx="1664208" cy="1728216"/>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28892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50355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Picture Placeholder 3"/>
          <p:cNvSpPr>
            <a:spLocks noGrp="1"/>
          </p:cNvSpPr>
          <p:nvPr>
            <p:ph type="pic" sz="quarter" idx="13"/>
          </p:nvPr>
        </p:nvSpPr>
        <p:spPr>
          <a:xfrm>
            <a:off x="7181850" y="1397000"/>
            <a:ext cx="1981200"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0" name="Text Placeholder 9"/>
          <p:cNvSpPr>
            <a:spLocks noGrp="1"/>
          </p:cNvSpPr>
          <p:nvPr>
            <p:ph type="body" sz="quarter" idx="14"/>
          </p:nvPr>
        </p:nvSpPr>
        <p:spPr>
          <a:xfrm>
            <a:off x="7429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p:cNvSpPr>
            <a:spLocks noGrp="1"/>
          </p:cNvSpPr>
          <p:nvPr>
            <p:ph type="body" sz="quarter" idx="15"/>
          </p:nvPr>
        </p:nvSpPr>
        <p:spPr>
          <a:xfrm>
            <a:off x="28892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9"/>
          <p:cNvSpPr>
            <a:spLocks noGrp="1"/>
          </p:cNvSpPr>
          <p:nvPr>
            <p:ph type="body" sz="quarter" idx="16"/>
          </p:nvPr>
        </p:nvSpPr>
        <p:spPr>
          <a:xfrm>
            <a:off x="50355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p:cNvSpPr>
            <a:spLocks noGrp="1"/>
          </p:cNvSpPr>
          <p:nvPr>
            <p:ph type="body" sz="quarter" idx="17"/>
          </p:nvPr>
        </p:nvSpPr>
        <p:spPr>
          <a:xfrm>
            <a:off x="7181850" y="4980568"/>
            <a:ext cx="1981200"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Graphique 13">
            <a:extLst>
              <a:ext uri="{FF2B5EF4-FFF2-40B4-BE49-F238E27FC236}">
                <a16:creationId xmlns:a16="http://schemas.microsoft.com/office/drawing/2014/main" id="{266B491E-8DB3-F043-AE38-6C1B8D9A25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5" name="Text Placeholder 4">
            <a:extLst>
              <a:ext uri="{FF2B5EF4-FFF2-40B4-BE49-F238E27FC236}">
                <a16:creationId xmlns:a16="http://schemas.microsoft.com/office/drawing/2014/main" id="{D865619C-6DC0-E340-8E4D-22F8BC9E966B}"/>
              </a:ext>
            </a:extLst>
          </p:cNvPr>
          <p:cNvSpPr>
            <a:spLocks noGrp="1"/>
          </p:cNvSpPr>
          <p:nvPr>
            <p:ph type="body" sz="quarter" idx="18"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452237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que 10">
            <a:extLst>
              <a:ext uri="{FF2B5EF4-FFF2-40B4-BE49-F238E27FC236}">
                <a16:creationId xmlns:a16="http://schemas.microsoft.com/office/drawing/2014/main" id="{55499977-E8EC-4744-97B7-18E10E4DB2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2" name="Text Placeholder 4">
            <a:extLst>
              <a:ext uri="{FF2B5EF4-FFF2-40B4-BE49-F238E27FC236}">
                <a16:creationId xmlns:a16="http://schemas.microsoft.com/office/drawing/2014/main" id="{4A3BACF1-BB88-5B4A-85B4-E6BA0E7023A3}"/>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910245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2"/>
            <a:ext cx="2704338"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0"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3600831"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6"/>
          </p:nvPr>
        </p:nvSpPr>
        <p:spPr>
          <a:xfrm>
            <a:off x="6458712" y="4980568"/>
            <a:ext cx="2704338"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6025935A-C352-B34F-8B46-598C300E4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1818EA5D-75AA-DE4E-AE56-1C4B23543A24}"/>
              </a:ext>
            </a:extLst>
          </p:cNvPr>
          <p:cNvSpPr>
            <a:spLocks noGrp="1"/>
          </p:cNvSpPr>
          <p:nvPr>
            <p:ph type="body" sz="quarter" idx="1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que 6">
            <a:extLst>
              <a:ext uri="{FF2B5EF4-FFF2-40B4-BE49-F238E27FC236}">
                <a16:creationId xmlns:a16="http://schemas.microsoft.com/office/drawing/2014/main" id="{3A56DBC1-759F-7441-9298-3445D016AED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B007D57B-268D-5C4C-AB39-804902E6BD75}"/>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260758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2"/>
            <a:ext cx="4132041" cy="34074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8" name="Text Placeholder 9"/>
          <p:cNvSpPr>
            <a:spLocks noGrp="1"/>
          </p:cNvSpPr>
          <p:nvPr>
            <p:ph type="body" sz="quarter" idx="14"/>
          </p:nvPr>
        </p:nvSpPr>
        <p:spPr>
          <a:xfrm>
            <a:off x="742951"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p:cNvSpPr>
            <a:spLocks noGrp="1"/>
          </p:cNvSpPr>
          <p:nvPr>
            <p:ph type="body" sz="quarter" idx="15"/>
          </p:nvPr>
        </p:nvSpPr>
        <p:spPr>
          <a:xfrm>
            <a:off x="5031010" y="4980568"/>
            <a:ext cx="4132041" cy="958851"/>
          </a:xfrm>
        </p:spPr>
        <p:txBody>
          <a:bodyPr>
            <a:noAutofit/>
          </a:bodyPr>
          <a:lstStyle>
            <a:lvl1pPr marL="0" indent="0">
              <a:buNone/>
              <a:defRPr sz="1138"/>
            </a:lvl1pPr>
            <a:lvl2pPr marL="123825" indent="-123825">
              <a:buFont typeface="Arial" panose="020B0604020202020204" pitchFamily="34" charset="0"/>
              <a:buChar char="•"/>
              <a:defRPr sz="1138"/>
            </a:lvl2pPr>
            <a:lvl3pPr marL="247650" indent="-123825">
              <a:defRPr sz="1138"/>
            </a:lvl3pPr>
            <a:lvl4pPr marL="433388" indent="-185738">
              <a:defRPr sz="1138"/>
            </a:lvl4pPr>
            <a:lvl5pPr marL="619126" indent="-185738">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0CF4CDE3-2F4A-FF48-9887-9A9C3DFF9E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EAD311C3-8CB6-3D4D-9C94-B2893CDD4719}"/>
              </a:ext>
            </a:extLst>
          </p:cNvPr>
          <p:cNvSpPr>
            <a:spLocks noGrp="1"/>
          </p:cNvSpPr>
          <p:nvPr>
            <p:ph type="body" sz="quarter" idx="1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que 10">
            <a:extLst>
              <a:ext uri="{FF2B5EF4-FFF2-40B4-BE49-F238E27FC236}">
                <a16:creationId xmlns:a16="http://schemas.microsoft.com/office/drawing/2014/main" id="{FA31A7D9-010F-474B-9516-467EE97D83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D5DA64B4-19D6-4940-8229-DA7356FDE00C}"/>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4909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9B986-A51F-D245-9BCC-3B1679B13915}"/>
              </a:ext>
            </a:extLst>
          </p:cNvPr>
          <p:cNvSpPr/>
          <p:nvPr userDrawn="1"/>
        </p:nvSpPr>
        <p:spPr>
          <a:xfrm>
            <a:off x="0" y="5805264"/>
            <a:ext cx="9906000" cy="1052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a:latin typeface="Segoe UI Light" panose="020B0502040204020203" pitchFamily="34" charset="0"/>
            </a:endParaRPr>
          </a:p>
        </p:txBody>
      </p:sp>
    </p:spTree>
    <p:extLst>
      <p:ext uri="{BB962C8B-B14F-4D97-AF65-F5344CB8AC3E}">
        <p14:creationId xmlns:p14="http://schemas.microsoft.com/office/powerpoint/2010/main" val="1055635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1138"/>
            </a:lvl1pPr>
          </a:lstStyle>
          <a:p>
            <a:endParaRPr lang="en-US"/>
          </a:p>
        </p:txBody>
      </p:sp>
      <p:sp>
        <p:nvSpPr>
          <p:cNvPr id="5" name="Picture Placeholder 3"/>
          <p:cNvSpPr>
            <a:spLocks noGrp="1"/>
          </p:cNvSpPr>
          <p:nvPr>
            <p:ph type="pic" sz="quarter" idx="11"/>
          </p:nvPr>
        </p:nvSpPr>
        <p:spPr>
          <a:xfrm>
            <a:off x="28892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1138"/>
            </a:lvl1pPr>
          </a:lstStyle>
          <a:p>
            <a:endParaRPr lang="en-US"/>
          </a:p>
        </p:txBody>
      </p:sp>
      <p:sp>
        <p:nvSpPr>
          <p:cNvPr id="6" name="Picture Placeholder 3"/>
          <p:cNvSpPr>
            <a:spLocks noGrp="1"/>
          </p:cNvSpPr>
          <p:nvPr>
            <p:ph type="pic" sz="quarter" idx="12"/>
          </p:nvPr>
        </p:nvSpPr>
        <p:spPr>
          <a:xfrm>
            <a:off x="50355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1138"/>
            </a:lvl1pPr>
          </a:lstStyle>
          <a:p>
            <a:endParaRPr lang="en-US"/>
          </a:p>
        </p:txBody>
      </p:sp>
      <p:sp>
        <p:nvSpPr>
          <p:cNvPr id="7" name="Picture Placeholder 3"/>
          <p:cNvSpPr>
            <a:spLocks noGrp="1"/>
          </p:cNvSpPr>
          <p:nvPr>
            <p:ph type="pic" sz="quarter" idx="13"/>
          </p:nvPr>
        </p:nvSpPr>
        <p:spPr>
          <a:xfrm>
            <a:off x="7181850" y="1397003"/>
            <a:ext cx="1981200" cy="1476165"/>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1138"/>
            </a:lvl1pPr>
          </a:lstStyle>
          <a:p>
            <a:endParaRPr lang="en-US"/>
          </a:p>
        </p:txBody>
      </p:sp>
      <p:sp>
        <p:nvSpPr>
          <p:cNvPr id="14" name="Content Placeholder 13"/>
          <p:cNvSpPr>
            <a:spLocks noGrp="1"/>
          </p:cNvSpPr>
          <p:nvPr>
            <p:ph sz="quarter" idx="18"/>
          </p:nvPr>
        </p:nvSpPr>
        <p:spPr>
          <a:xfrm>
            <a:off x="742951"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8425"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900"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9374" y="3055281"/>
            <a:ext cx="1983677"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0CA93C7B-3531-4149-9503-30719B4B4A7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07319F52-594E-E44B-9500-FA84984DD2F7}"/>
              </a:ext>
            </a:extLst>
          </p:cNvPr>
          <p:cNvSpPr>
            <a:spLocks noGrp="1"/>
          </p:cNvSpPr>
          <p:nvPr>
            <p:ph type="body" sz="quarter" idx="22"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138"/>
            </a:lvl1pPr>
          </a:lstStyle>
          <a:p>
            <a:pPr lvl="0"/>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11" name="Content Placeholder 13"/>
          <p:cNvSpPr>
            <a:spLocks noGrp="1"/>
          </p:cNvSpPr>
          <p:nvPr>
            <p:ph sz="quarter" idx="18"/>
          </p:nvPr>
        </p:nvSpPr>
        <p:spPr>
          <a:xfrm>
            <a:off x="742950"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600831"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6458712" y="3055281"/>
            <a:ext cx="2704338"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AAB8E42C-CA33-D44A-9946-4EFC2F8B41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95329BAE-3C57-B340-B862-946356B54B77}"/>
              </a:ext>
            </a:extLst>
          </p:cNvPr>
          <p:cNvSpPr>
            <a:spLocks noGrp="1"/>
          </p:cNvSpPr>
          <p:nvPr>
            <p:ph type="body" sz="quarter" idx="2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que 7">
            <a:extLst>
              <a:ext uri="{FF2B5EF4-FFF2-40B4-BE49-F238E27FC236}">
                <a16:creationId xmlns:a16="http://schemas.microsoft.com/office/drawing/2014/main" id="{F19EB1A3-0042-CA45-B582-129198E993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79151B5C-00AA-CC48-90DA-C2DE47117AD9}"/>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38064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138"/>
            </a:lvl1pPr>
          </a:lstStyle>
          <a:p>
            <a:pPr lvl="0"/>
            <a:endParaRPr lang="en-US"/>
          </a:p>
        </p:txBody>
      </p:sp>
      <p:sp>
        <p:nvSpPr>
          <p:cNvPr id="5" name="Picture Placeholder 3"/>
          <p:cNvSpPr>
            <a:spLocks noGrp="1"/>
          </p:cNvSpPr>
          <p:nvPr>
            <p:ph type="pic" sz="quarter" idx="11"/>
          </p:nvPr>
        </p:nvSpPr>
        <p:spPr>
          <a:xfrm>
            <a:off x="5031010" y="1397000"/>
            <a:ext cx="4132041" cy="1472184"/>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138"/>
            </a:lvl1pPr>
          </a:lstStyle>
          <a:p>
            <a:pPr lvl="0"/>
            <a:endParaRPr lang="en-US"/>
          </a:p>
        </p:txBody>
      </p:sp>
      <p:sp>
        <p:nvSpPr>
          <p:cNvPr id="7" name="Content Placeholder 13"/>
          <p:cNvSpPr>
            <a:spLocks noGrp="1"/>
          </p:cNvSpPr>
          <p:nvPr>
            <p:ph sz="quarter" idx="18"/>
          </p:nvPr>
        </p:nvSpPr>
        <p:spPr>
          <a:xfrm>
            <a:off x="742950"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3055281"/>
            <a:ext cx="4130802" cy="298833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que 8">
            <a:extLst>
              <a:ext uri="{FF2B5EF4-FFF2-40B4-BE49-F238E27FC236}">
                <a16:creationId xmlns:a16="http://schemas.microsoft.com/office/drawing/2014/main" id="{694989D7-F531-FE4F-B946-5BAD301BCC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27634E98-0CB2-0A48-8FD4-40F397C3E398}"/>
              </a:ext>
            </a:extLst>
          </p:cNvPr>
          <p:cNvSpPr>
            <a:spLocks noGrp="1"/>
          </p:cNvSpPr>
          <p:nvPr>
            <p:ph type="body" sz="quarter" idx="2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7" name="Graphique 16">
            <a:extLst>
              <a:ext uri="{FF2B5EF4-FFF2-40B4-BE49-F238E27FC236}">
                <a16:creationId xmlns:a16="http://schemas.microsoft.com/office/drawing/2014/main" id="{BB8D2062-AD3C-7D46-9953-DE503CF47A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621D69C5-DBA6-BF41-846B-6718080B62EC}"/>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40493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125" y="1397003"/>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28884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47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025" y="1397003"/>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4" name="Content Placeholder 13"/>
          <p:cNvSpPr>
            <a:spLocks noGrp="1"/>
          </p:cNvSpPr>
          <p:nvPr>
            <p:ph sz="quarter" idx="18"/>
          </p:nvPr>
        </p:nvSpPr>
        <p:spPr>
          <a:xfrm>
            <a:off x="742125" y="4717010"/>
            <a:ext cx="1983677" cy="1326605"/>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2887600"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3"/>
          <p:cNvSpPr>
            <a:spLocks noGrp="1"/>
          </p:cNvSpPr>
          <p:nvPr>
            <p:ph sz="quarter" idx="20"/>
          </p:nvPr>
        </p:nvSpPr>
        <p:spPr>
          <a:xfrm>
            <a:off x="5033074"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1"/>
          </p:nvPr>
        </p:nvSpPr>
        <p:spPr>
          <a:xfrm>
            <a:off x="7178549" y="4717010"/>
            <a:ext cx="1983677" cy="1326605"/>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22"/>
          </p:nvPr>
        </p:nvSpPr>
        <p:spPr>
          <a:xfrm>
            <a:off x="742125" y="3057006"/>
            <a:ext cx="1981200" cy="1476165"/>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12" name="Picture Placeholder 3"/>
          <p:cNvSpPr>
            <a:spLocks noGrp="1"/>
          </p:cNvSpPr>
          <p:nvPr>
            <p:ph type="pic" sz="quarter" idx="23"/>
          </p:nvPr>
        </p:nvSpPr>
        <p:spPr>
          <a:xfrm>
            <a:off x="28884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3" name="Picture Placeholder 3"/>
          <p:cNvSpPr>
            <a:spLocks noGrp="1"/>
          </p:cNvSpPr>
          <p:nvPr>
            <p:ph type="pic" sz="quarter" idx="24"/>
          </p:nvPr>
        </p:nvSpPr>
        <p:spPr>
          <a:xfrm>
            <a:off x="50347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7181025" y="3057006"/>
            <a:ext cx="1981200" cy="1476165"/>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20" name="Graphique 19">
            <a:extLst>
              <a:ext uri="{FF2B5EF4-FFF2-40B4-BE49-F238E27FC236}">
                <a16:creationId xmlns:a16="http://schemas.microsoft.com/office/drawing/2014/main" id="{2A89A3B3-ED9F-B340-BD5B-E9699F9477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1" name="Text Placeholder 4">
            <a:extLst>
              <a:ext uri="{FF2B5EF4-FFF2-40B4-BE49-F238E27FC236}">
                <a16:creationId xmlns:a16="http://schemas.microsoft.com/office/drawing/2014/main" id="{C3666FBF-6FAF-6F4B-8B30-7C54522AFCA1}"/>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3600831"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Content Placeholder 13"/>
          <p:cNvSpPr>
            <a:spLocks noGrp="1"/>
          </p:cNvSpPr>
          <p:nvPr>
            <p:ph sz="quarter" idx="18"/>
          </p:nvPr>
        </p:nvSpPr>
        <p:spPr>
          <a:xfrm>
            <a:off x="742950"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3600831"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20"/>
          </p:nvPr>
        </p:nvSpPr>
        <p:spPr>
          <a:xfrm>
            <a:off x="6458712" y="4720990"/>
            <a:ext cx="2704338" cy="1370248"/>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23"/>
          </p:nvPr>
        </p:nvSpPr>
        <p:spPr>
          <a:xfrm>
            <a:off x="742950"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5" name="Picture Placeholder 3"/>
          <p:cNvSpPr>
            <a:spLocks noGrp="1"/>
          </p:cNvSpPr>
          <p:nvPr>
            <p:ph type="pic" sz="quarter" idx="24"/>
          </p:nvPr>
        </p:nvSpPr>
        <p:spPr>
          <a:xfrm>
            <a:off x="3600831"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6" name="Picture Placeholder 3"/>
          <p:cNvSpPr>
            <a:spLocks noGrp="1"/>
          </p:cNvSpPr>
          <p:nvPr>
            <p:ph type="pic" sz="quarter" idx="25"/>
          </p:nvPr>
        </p:nvSpPr>
        <p:spPr>
          <a:xfrm>
            <a:off x="6458712" y="3060985"/>
            <a:ext cx="2704338"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8" name="Graphique 17">
            <a:extLst>
              <a:ext uri="{FF2B5EF4-FFF2-40B4-BE49-F238E27FC236}">
                <a16:creationId xmlns:a16="http://schemas.microsoft.com/office/drawing/2014/main" id="{EEF6BB38-D89A-7C40-A577-40E43FEA08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9" name="Text Placeholder 4">
            <a:extLst>
              <a:ext uri="{FF2B5EF4-FFF2-40B4-BE49-F238E27FC236}">
                <a16:creationId xmlns:a16="http://schemas.microsoft.com/office/drawing/2014/main" id="{6D3CBC66-E198-B141-B0B1-B0DA212826CE}"/>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4191"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2249" y="1397000"/>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Content Placeholder 13"/>
          <p:cNvSpPr>
            <a:spLocks noGrp="1"/>
          </p:cNvSpPr>
          <p:nvPr>
            <p:ph sz="quarter" idx="18"/>
          </p:nvPr>
        </p:nvSpPr>
        <p:spPr>
          <a:xfrm>
            <a:off x="742950"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3"/>
          <p:cNvSpPr>
            <a:spLocks noGrp="1"/>
          </p:cNvSpPr>
          <p:nvPr>
            <p:ph sz="quarter" idx="19"/>
          </p:nvPr>
        </p:nvSpPr>
        <p:spPr>
          <a:xfrm>
            <a:off x="5032248" y="4704408"/>
            <a:ext cx="4130802" cy="1339207"/>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3"/>
          <p:cNvSpPr>
            <a:spLocks noGrp="1"/>
          </p:cNvSpPr>
          <p:nvPr>
            <p:ph type="pic" sz="quarter" idx="24"/>
          </p:nvPr>
        </p:nvSpPr>
        <p:spPr>
          <a:xfrm>
            <a:off x="744191"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11" name="Picture Placeholder 3"/>
          <p:cNvSpPr>
            <a:spLocks noGrp="1"/>
          </p:cNvSpPr>
          <p:nvPr>
            <p:ph type="pic" sz="quarter" idx="25"/>
          </p:nvPr>
        </p:nvSpPr>
        <p:spPr>
          <a:xfrm>
            <a:off x="5032249" y="3060985"/>
            <a:ext cx="4132041" cy="1472184"/>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pic>
        <p:nvPicPr>
          <p:cNvPr id="13" name="Graphique 12">
            <a:extLst>
              <a:ext uri="{FF2B5EF4-FFF2-40B4-BE49-F238E27FC236}">
                <a16:creationId xmlns:a16="http://schemas.microsoft.com/office/drawing/2014/main" id="{363588A7-351F-574F-A1B3-D5C433ED74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268BEFF-37F5-AB4C-A016-F42BED05B467}"/>
              </a:ext>
            </a:extLst>
          </p:cNvPr>
          <p:cNvSpPr>
            <a:spLocks noGrp="1"/>
          </p:cNvSpPr>
          <p:nvPr>
            <p:ph type="body" sz="quarter" idx="26"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6999"/>
            <a:ext cx="1981200"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28892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6999"/>
            <a:ext cx="1981200"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4768186"/>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4768186"/>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4768186"/>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4768186"/>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12" name="Graphique 11">
            <a:extLst>
              <a:ext uri="{FF2B5EF4-FFF2-40B4-BE49-F238E27FC236}">
                <a16:creationId xmlns:a16="http://schemas.microsoft.com/office/drawing/2014/main" id="{988C2DAF-626B-364D-9098-A1709749D5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6629AE43-B5E4-9043-A3FA-0F7EBEBE1640}"/>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6999"/>
            <a:ext cx="2704338" cy="4266109"/>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3600831"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6999"/>
            <a:ext cx="2704338"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4768186"/>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600831" y="4768186"/>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458712" y="4768186"/>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12" name="Graphique 11">
            <a:extLst>
              <a:ext uri="{FF2B5EF4-FFF2-40B4-BE49-F238E27FC236}">
                <a16:creationId xmlns:a16="http://schemas.microsoft.com/office/drawing/2014/main" id="{9A4036CC-97E5-B849-A2A9-7CCF911962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9D165CD7-863A-0B4F-9531-94699F2D1A1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que 3">
            <a:extLst>
              <a:ext uri="{FF2B5EF4-FFF2-40B4-BE49-F238E27FC236}">
                <a16:creationId xmlns:a16="http://schemas.microsoft.com/office/drawing/2014/main" id="{E00F004F-2D04-7B4A-A582-B676C48B17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6" name="Espace réservé du texte 5">
            <a:extLst>
              <a:ext uri="{FF2B5EF4-FFF2-40B4-BE49-F238E27FC236}">
                <a16:creationId xmlns:a16="http://schemas.microsoft.com/office/drawing/2014/main" id="{BB77093A-8FD9-C743-8AB9-68B77F906FA1}"/>
              </a:ext>
            </a:extLst>
          </p:cNvPr>
          <p:cNvSpPr>
            <a:spLocks noGrp="1"/>
          </p:cNvSpPr>
          <p:nvPr>
            <p:ph type="body" sz="quarter" idx="10" hasCustomPrompt="1"/>
          </p:nvPr>
        </p:nvSpPr>
        <p:spPr>
          <a:xfrm>
            <a:off x="742950" y="700088"/>
            <a:ext cx="8420100" cy="425450"/>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2717594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6999"/>
            <a:ext cx="4132041" cy="4266109"/>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5018255"/>
            <a:ext cx="4130802" cy="644857"/>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5018255"/>
            <a:ext cx="4130802" cy="644857"/>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pic>
        <p:nvPicPr>
          <p:cNvPr id="7" name="Graphique 6">
            <a:extLst>
              <a:ext uri="{FF2B5EF4-FFF2-40B4-BE49-F238E27FC236}">
                <a16:creationId xmlns:a16="http://schemas.microsoft.com/office/drawing/2014/main" id="{67C6BE1A-D729-5042-B853-CB90AED790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0" name="Text Placeholder 4">
            <a:extLst>
              <a:ext uri="{FF2B5EF4-FFF2-40B4-BE49-F238E27FC236}">
                <a16:creationId xmlns:a16="http://schemas.microsoft.com/office/drawing/2014/main" id="{D9565308-AC5C-3142-83A2-E89792A03FC9}"/>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88402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que 14">
            <a:extLst>
              <a:ext uri="{FF2B5EF4-FFF2-40B4-BE49-F238E27FC236}">
                <a16:creationId xmlns:a16="http://schemas.microsoft.com/office/drawing/2014/main" id="{F0F881DA-A7CC-BD41-A84F-BF7A9D51CF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2" name="Text Placeholder 4">
            <a:extLst>
              <a:ext uri="{FF2B5EF4-FFF2-40B4-BE49-F238E27FC236}">
                <a16:creationId xmlns:a16="http://schemas.microsoft.com/office/drawing/2014/main" id="{B4A0912B-C107-C44E-ACD7-611AF7E62DB7}"/>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831946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1981200"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28892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50355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7" name="Picture Placeholder 3"/>
          <p:cNvSpPr>
            <a:spLocks noGrp="1"/>
          </p:cNvSpPr>
          <p:nvPr>
            <p:ph type="pic" sz="quarter" idx="13"/>
          </p:nvPr>
        </p:nvSpPr>
        <p:spPr>
          <a:xfrm>
            <a:off x="7181850" y="1397000"/>
            <a:ext cx="1981200"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19"/>
          </p:nvPr>
        </p:nvSpPr>
        <p:spPr>
          <a:xfrm>
            <a:off x="742951" y="3146144"/>
            <a:ext cx="1983677"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Text Placeholder 7"/>
          <p:cNvSpPr>
            <a:spLocks noGrp="1"/>
          </p:cNvSpPr>
          <p:nvPr>
            <p:ph type="body" sz="quarter" idx="20"/>
          </p:nvPr>
        </p:nvSpPr>
        <p:spPr>
          <a:xfrm>
            <a:off x="2888425" y="3146144"/>
            <a:ext cx="1983677" cy="894925"/>
          </a:xfrm>
          <a:solidFill>
            <a:schemeClr val="accent3">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6" name="Text Placeholder 7"/>
          <p:cNvSpPr>
            <a:spLocks noGrp="1"/>
          </p:cNvSpPr>
          <p:nvPr>
            <p:ph type="body" sz="quarter" idx="21"/>
          </p:nvPr>
        </p:nvSpPr>
        <p:spPr>
          <a:xfrm>
            <a:off x="5033900" y="3146144"/>
            <a:ext cx="1983677" cy="894925"/>
          </a:xfrm>
          <a:solidFill>
            <a:schemeClr val="accent5">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7" name="Text Placeholder 7"/>
          <p:cNvSpPr>
            <a:spLocks noGrp="1"/>
          </p:cNvSpPr>
          <p:nvPr>
            <p:ph type="body" sz="quarter" idx="22"/>
          </p:nvPr>
        </p:nvSpPr>
        <p:spPr>
          <a:xfrm>
            <a:off x="7179374" y="3146144"/>
            <a:ext cx="1983677"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8" name="Content Placeholder 13"/>
          <p:cNvSpPr>
            <a:spLocks noGrp="1"/>
          </p:cNvSpPr>
          <p:nvPr>
            <p:ph sz="quarter" idx="18"/>
          </p:nvPr>
        </p:nvSpPr>
        <p:spPr>
          <a:xfrm>
            <a:off x="742951" y="4212305"/>
            <a:ext cx="1983677" cy="1713558"/>
          </a:xfrm>
        </p:spPr>
        <p:txBody>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p:cNvSpPr>
            <a:spLocks noGrp="1"/>
          </p:cNvSpPr>
          <p:nvPr>
            <p:ph sz="quarter" idx="24"/>
          </p:nvPr>
        </p:nvSpPr>
        <p:spPr>
          <a:xfrm>
            <a:off x="2888425"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3"/>
          <p:cNvSpPr>
            <a:spLocks noGrp="1"/>
          </p:cNvSpPr>
          <p:nvPr>
            <p:ph sz="quarter" idx="25"/>
          </p:nvPr>
        </p:nvSpPr>
        <p:spPr>
          <a:xfrm>
            <a:off x="5033900"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3"/>
          <p:cNvSpPr>
            <a:spLocks noGrp="1"/>
          </p:cNvSpPr>
          <p:nvPr>
            <p:ph sz="quarter" idx="26"/>
          </p:nvPr>
        </p:nvSpPr>
        <p:spPr>
          <a:xfrm>
            <a:off x="7179374" y="4212305"/>
            <a:ext cx="1983677" cy="1713558"/>
          </a:xfrm>
        </p:spPr>
        <p:txBody>
          <a:bodyPr>
            <a:normAutofit/>
          </a:bodyPr>
          <a:lstStyle>
            <a:lvl1pPr marL="0" indent="0">
              <a:buNone/>
              <a:defRPr sz="1138"/>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Graphique 21">
            <a:extLst>
              <a:ext uri="{FF2B5EF4-FFF2-40B4-BE49-F238E27FC236}">
                <a16:creationId xmlns:a16="http://schemas.microsoft.com/office/drawing/2014/main" id="{59440E4D-4DA5-4D4E-8661-8390073C06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7339AC01-3C2B-3A4D-9F46-7F093BFE490F}"/>
              </a:ext>
            </a:extLst>
          </p:cNvPr>
          <p:cNvSpPr>
            <a:spLocks noGrp="1"/>
          </p:cNvSpPr>
          <p:nvPr>
            <p:ph type="body" sz="quarter" idx="27"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pics">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0" y="1397000"/>
            <a:ext cx="2704338" cy="2644068"/>
          </a:xfrm>
          <a:solidFill>
            <a:schemeClr val="bg1">
              <a:lumMod val="95000"/>
            </a:schemeClr>
          </a:solidFill>
        </p:spPr>
        <p:txBody>
          <a:bodyPr vert="horz" lIns="0" tIns="0" rIns="0" bIns="0" rtlCol="0" anchor="ctr">
            <a:normAutofit/>
          </a:bodyPr>
          <a:lstStyle>
            <a:lvl1pPr>
              <a:defRPr lang="en-US" sz="1138" dirty="0"/>
            </a:lvl1pPr>
          </a:lstStyle>
          <a:p>
            <a:pPr marL="0" lvl="0" indent="0" algn="ctr">
              <a:buNone/>
            </a:pPr>
            <a:endParaRPr lang="en-US"/>
          </a:p>
        </p:txBody>
      </p:sp>
      <p:sp>
        <p:nvSpPr>
          <p:cNvPr id="5" name="Picture Placeholder 3"/>
          <p:cNvSpPr>
            <a:spLocks noGrp="1"/>
          </p:cNvSpPr>
          <p:nvPr>
            <p:ph type="pic" sz="quarter" idx="11"/>
          </p:nvPr>
        </p:nvSpPr>
        <p:spPr>
          <a:xfrm>
            <a:off x="3600831"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6" name="Picture Placeholder 3"/>
          <p:cNvSpPr>
            <a:spLocks noGrp="1"/>
          </p:cNvSpPr>
          <p:nvPr>
            <p:ph type="pic" sz="quarter" idx="12"/>
          </p:nvPr>
        </p:nvSpPr>
        <p:spPr>
          <a:xfrm>
            <a:off x="6458712" y="1397000"/>
            <a:ext cx="2704338"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9" name="Text Placeholder 7"/>
          <p:cNvSpPr>
            <a:spLocks noGrp="1"/>
          </p:cNvSpPr>
          <p:nvPr>
            <p:ph type="body" sz="quarter" idx="21"/>
          </p:nvPr>
        </p:nvSpPr>
        <p:spPr>
          <a:xfrm>
            <a:off x="742950" y="3146144"/>
            <a:ext cx="2704338" cy="894925"/>
          </a:xfrm>
          <a:solidFill>
            <a:schemeClr val="accent1">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0" name="Text Placeholder 7"/>
          <p:cNvSpPr>
            <a:spLocks noGrp="1"/>
          </p:cNvSpPr>
          <p:nvPr>
            <p:ph type="body" sz="quarter" idx="22"/>
          </p:nvPr>
        </p:nvSpPr>
        <p:spPr>
          <a:xfrm>
            <a:off x="3600831" y="3146144"/>
            <a:ext cx="2704338" cy="894925"/>
          </a:xfrm>
          <a:solidFill>
            <a:schemeClr val="accent4">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4" name="Text Placeholder 7"/>
          <p:cNvSpPr>
            <a:spLocks noGrp="1"/>
          </p:cNvSpPr>
          <p:nvPr>
            <p:ph type="body" sz="quarter" idx="23"/>
          </p:nvPr>
        </p:nvSpPr>
        <p:spPr>
          <a:xfrm>
            <a:off x="6458712" y="3146144"/>
            <a:ext cx="2704338" cy="894925"/>
          </a:xfrm>
          <a:solidFill>
            <a:schemeClr val="bg2">
              <a:alpha val="80000"/>
            </a:schemeClr>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3" name="Content Placeholder 13"/>
          <p:cNvSpPr>
            <a:spLocks noGrp="1"/>
          </p:cNvSpPr>
          <p:nvPr>
            <p:ph sz="quarter" idx="18"/>
          </p:nvPr>
        </p:nvSpPr>
        <p:spPr>
          <a:xfrm>
            <a:off x="742950"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p:cNvSpPr>
            <a:spLocks noGrp="1"/>
          </p:cNvSpPr>
          <p:nvPr>
            <p:ph sz="quarter" idx="19"/>
          </p:nvPr>
        </p:nvSpPr>
        <p:spPr>
          <a:xfrm>
            <a:off x="3600831"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3"/>
          <p:cNvSpPr>
            <a:spLocks noGrp="1"/>
          </p:cNvSpPr>
          <p:nvPr>
            <p:ph sz="quarter" idx="20"/>
          </p:nvPr>
        </p:nvSpPr>
        <p:spPr>
          <a:xfrm>
            <a:off x="6458712" y="4212305"/>
            <a:ext cx="2704338" cy="1750692"/>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que 11">
            <a:extLst>
              <a:ext uri="{FF2B5EF4-FFF2-40B4-BE49-F238E27FC236}">
                <a16:creationId xmlns:a16="http://schemas.microsoft.com/office/drawing/2014/main" id="{7795E97A-C56F-C049-B2AC-3775503493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76EB6E31-FB91-9041-B8C1-6FC719D3DC73}"/>
              </a:ext>
            </a:extLst>
          </p:cNvPr>
          <p:cNvSpPr>
            <a:spLocks noGrp="1"/>
          </p:cNvSpPr>
          <p:nvPr>
            <p:ph type="body" sz="quarter" idx="2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4034655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pics light">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3681C7"/>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3396214"/>
            <a:ext cx="4130802" cy="644857"/>
          </a:xfrm>
          <a:solidFill>
            <a:srgbClr val="15A3E9"/>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que 9">
            <a:extLst>
              <a:ext uri="{FF2B5EF4-FFF2-40B4-BE49-F238E27FC236}">
                <a16:creationId xmlns:a16="http://schemas.microsoft.com/office/drawing/2014/main" id="{2F5563A4-00DA-0A4A-9191-3B7C3C63C6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E0D37E20-FC27-B249-B0F0-0453E036D00C}"/>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201551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pics dark">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742951"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5" name="Picture Placeholder 3"/>
          <p:cNvSpPr>
            <a:spLocks noGrp="1"/>
          </p:cNvSpPr>
          <p:nvPr>
            <p:ph type="pic" sz="quarter" idx="11"/>
          </p:nvPr>
        </p:nvSpPr>
        <p:spPr>
          <a:xfrm>
            <a:off x="5031010" y="1397000"/>
            <a:ext cx="4132041" cy="2644068"/>
          </a:xfrm>
          <a:solidFill>
            <a:schemeClr val="bg1">
              <a:lumMod val="95000"/>
            </a:schemeClr>
          </a:solidFill>
        </p:spPr>
        <p:txBody>
          <a:bodyPr vert="horz" lIns="0" tIns="0" rIns="0" bIns="0" rtlCol="0" anchor="ctr">
            <a:normAutofit/>
          </a:bodyPr>
          <a:lstStyle>
            <a:lvl1pPr>
              <a:defRPr lang="en-US" sz="1138"/>
            </a:lvl1pPr>
          </a:lstStyle>
          <a:p>
            <a:pPr marL="0" lvl="0" indent="0" algn="ctr">
              <a:buNone/>
            </a:pPr>
            <a:endParaRPr lang="en-US"/>
          </a:p>
        </p:txBody>
      </p:sp>
      <p:sp>
        <p:nvSpPr>
          <p:cNvPr id="8" name="Text Placeholder 7"/>
          <p:cNvSpPr>
            <a:spLocks noGrp="1"/>
          </p:cNvSpPr>
          <p:nvPr>
            <p:ph type="body" sz="quarter" idx="21"/>
          </p:nvPr>
        </p:nvSpPr>
        <p:spPr>
          <a:xfrm>
            <a:off x="742950" y="3396214"/>
            <a:ext cx="4130802" cy="644857"/>
          </a:xfrm>
          <a:solidFill>
            <a:srgbClr val="2C68A0"/>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9" name="Text Placeholder 7"/>
          <p:cNvSpPr>
            <a:spLocks noGrp="1"/>
          </p:cNvSpPr>
          <p:nvPr>
            <p:ph type="body" sz="quarter" idx="22"/>
          </p:nvPr>
        </p:nvSpPr>
        <p:spPr>
          <a:xfrm>
            <a:off x="5032248" y="3396214"/>
            <a:ext cx="4130802" cy="644857"/>
          </a:xfrm>
          <a:solidFill>
            <a:srgbClr val="1C476C"/>
          </a:solidFill>
        </p:spPr>
        <p:txBody>
          <a:bodyPr lIns="182880" tIns="91440" rIns="182880" bIns="91440" anchor="b" anchorCtr="0">
            <a:spAutoFit/>
          </a:bodyPr>
          <a:lstStyle>
            <a:lvl1pPr marL="0" indent="0">
              <a:buNone/>
              <a:defRPr sz="1625">
                <a:solidFill>
                  <a:srgbClr val="FFFFFF"/>
                </a:solidFill>
              </a:defRPr>
            </a:lvl1pPr>
            <a:lvl2pPr marL="0" indent="0">
              <a:buFont typeface="Arial" panose="020B0604020202020204" pitchFamily="34" charset="0"/>
              <a:buNone/>
              <a:defRPr sz="1138">
                <a:solidFill>
                  <a:srgbClr val="FFFFFF"/>
                </a:solidFill>
              </a:defRPr>
            </a:lvl2pPr>
            <a:lvl3pPr marL="278613" indent="-139306">
              <a:defRPr sz="1138">
                <a:solidFill>
                  <a:srgbClr val="FFFFFF"/>
                </a:solidFill>
              </a:defRPr>
            </a:lvl3pPr>
            <a:lvl4pPr marL="417919" indent="-139306">
              <a:defRPr sz="1138">
                <a:solidFill>
                  <a:srgbClr val="FFFFFF"/>
                </a:solidFill>
              </a:defRPr>
            </a:lvl4pPr>
            <a:lvl5pPr marL="603662" indent="-185742">
              <a:defRPr sz="1138">
                <a:solidFill>
                  <a:srgbClr val="FFFFFF"/>
                </a:solidFill>
              </a:defRPr>
            </a:lvl5pPr>
          </a:lstStyle>
          <a:p>
            <a:pPr lvl="0"/>
            <a:r>
              <a:rPr lang="en-US"/>
              <a:t>Click to edit Master text styles</a:t>
            </a:r>
          </a:p>
          <a:p>
            <a:pPr lvl="1"/>
            <a:r>
              <a:rPr lang="en-US"/>
              <a:t>Second level</a:t>
            </a:r>
          </a:p>
        </p:txBody>
      </p:sp>
      <p:sp>
        <p:nvSpPr>
          <p:cNvPr id="11" name="Content Placeholder 13"/>
          <p:cNvSpPr>
            <a:spLocks noGrp="1"/>
          </p:cNvSpPr>
          <p:nvPr>
            <p:ph sz="quarter" idx="18"/>
          </p:nvPr>
        </p:nvSpPr>
        <p:spPr>
          <a:xfrm>
            <a:off x="742950"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3"/>
          <p:cNvSpPr>
            <a:spLocks noGrp="1"/>
          </p:cNvSpPr>
          <p:nvPr>
            <p:ph sz="quarter" idx="19"/>
          </p:nvPr>
        </p:nvSpPr>
        <p:spPr>
          <a:xfrm>
            <a:off x="5032248" y="4212305"/>
            <a:ext cx="4130802" cy="1703066"/>
          </a:xfrm>
        </p:spPr>
        <p:txBody>
          <a:bodyPr/>
          <a:lstStyle>
            <a:lvl1pPr marL="0" indent="0">
              <a:buNone/>
              <a:defRPr sz="1706"/>
            </a:lvl1pPr>
            <a:lvl2pPr marL="139306" indent="-139306">
              <a:buFont typeface="Arial" panose="020B0604020202020204" pitchFamily="34" charset="0"/>
              <a:buChar char="•"/>
              <a:defRPr sz="1138"/>
            </a:lvl2pPr>
            <a:lvl3pPr marL="278613" indent="-139306">
              <a:defRPr sz="1138"/>
            </a:lvl3pPr>
            <a:lvl4pPr marL="417919" indent="-139306">
              <a:defRPr sz="1138"/>
            </a:lvl4pPr>
            <a:lvl5pPr>
              <a:defRPr sz="113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que 12">
            <a:extLst>
              <a:ext uri="{FF2B5EF4-FFF2-40B4-BE49-F238E27FC236}">
                <a16:creationId xmlns:a16="http://schemas.microsoft.com/office/drawing/2014/main" id="{EBBA0772-2351-A74B-BDE0-3FF4260101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4" name="Text Placeholder 4">
            <a:extLst>
              <a:ext uri="{FF2B5EF4-FFF2-40B4-BE49-F238E27FC236}">
                <a16:creationId xmlns:a16="http://schemas.microsoft.com/office/drawing/2014/main" id="{D0A74A77-8429-6948-B720-9EB3CE4A81CB}"/>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1330807"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283051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3693820"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193527"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0" name="Content Placeholder 13"/>
          <p:cNvSpPr>
            <a:spLocks noGrp="1"/>
          </p:cNvSpPr>
          <p:nvPr>
            <p:ph sz="quarter" idx="22" hasCustomPrompt="1"/>
          </p:nvPr>
        </p:nvSpPr>
        <p:spPr>
          <a:xfrm>
            <a:off x="6056832"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1" name="Picture Placeholder 3"/>
          <p:cNvSpPr>
            <a:spLocks noGrp="1"/>
          </p:cNvSpPr>
          <p:nvPr>
            <p:ph type="pic" sz="quarter" idx="23"/>
          </p:nvPr>
        </p:nvSpPr>
        <p:spPr>
          <a:xfrm>
            <a:off x="7556539"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a:p>
        </p:txBody>
      </p:sp>
      <p:sp>
        <p:nvSpPr>
          <p:cNvPr id="32" name="Content Placeholder 13"/>
          <p:cNvSpPr>
            <a:spLocks noGrp="1"/>
          </p:cNvSpPr>
          <p:nvPr>
            <p:ph sz="quarter" idx="24" hasCustomPrompt="1"/>
          </p:nvPr>
        </p:nvSpPr>
        <p:spPr>
          <a:xfrm>
            <a:off x="8419845" y="1639789"/>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34" name="Content Placeholder 13"/>
          <p:cNvSpPr>
            <a:spLocks noGrp="1"/>
          </p:cNvSpPr>
          <p:nvPr>
            <p:ph sz="quarter" idx="26" hasCustomPrompt="1"/>
          </p:nvPr>
        </p:nvSpPr>
        <p:spPr>
          <a:xfrm>
            <a:off x="1330807"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283051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36" name="Content Placeholder 13"/>
          <p:cNvSpPr>
            <a:spLocks noGrp="1"/>
          </p:cNvSpPr>
          <p:nvPr>
            <p:ph sz="quarter" idx="28" hasCustomPrompt="1"/>
          </p:nvPr>
        </p:nvSpPr>
        <p:spPr>
          <a:xfrm>
            <a:off x="3693820"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5193527"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8" name="Content Placeholder 13"/>
          <p:cNvSpPr>
            <a:spLocks noGrp="1"/>
          </p:cNvSpPr>
          <p:nvPr>
            <p:ph sz="quarter" idx="30" hasCustomPrompt="1"/>
          </p:nvPr>
        </p:nvSpPr>
        <p:spPr>
          <a:xfrm>
            <a:off x="6056832"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9" name="Picture Placeholder 3"/>
          <p:cNvSpPr>
            <a:spLocks noGrp="1"/>
          </p:cNvSpPr>
          <p:nvPr>
            <p:ph type="pic" sz="quarter" idx="31"/>
          </p:nvPr>
        </p:nvSpPr>
        <p:spPr>
          <a:xfrm>
            <a:off x="7556539"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a:p>
        </p:txBody>
      </p:sp>
      <p:sp>
        <p:nvSpPr>
          <p:cNvPr id="40" name="Content Placeholder 13"/>
          <p:cNvSpPr>
            <a:spLocks noGrp="1"/>
          </p:cNvSpPr>
          <p:nvPr>
            <p:ph sz="quarter" idx="32" hasCustomPrompt="1"/>
          </p:nvPr>
        </p:nvSpPr>
        <p:spPr>
          <a:xfrm>
            <a:off x="8419845" y="3153547"/>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42" name="Content Placeholder 13"/>
          <p:cNvSpPr>
            <a:spLocks noGrp="1"/>
          </p:cNvSpPr>
          <p:nvPr>
            <p:ph sz="quarter" idx="34" hasCustomPrompt="1"/>
          </p:nvPr>
        </p:nvSpPr>
        <p:spPr>
          <a:xfrm>
            <a:off x="1330807"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283051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44" name="Content Placeholder 13"/>
          <p:cNvSpPr>
            <a:spLocks noGrp="1"/>
          </p:cNvSpPr>
          <p:nvPr>
            <p:ph sz="quarter" idx="36" hasCustomPrompt="1"/>
          </p:nvPr>
        </p:nvSpPr>
        <p:spPr>
          <a:xfrm>
            <a:off x="3693820"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5193527"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46" name="Content Placeholder 13"/>
          <p:cNvSpPr>
            <a:spLocks noGrp="1"/>
          </p:cNvSpPr>
          <p:nvPr>
            <p:ph sz="quarter" idx="38" hasCustomPrompt="1"/>
          </p:nvPr>
        </p:nvSpPr>
        <p:spPr>
          <a:xfrm>
            <a:off x="6056832"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7" name="Picture Placeholder 3"/>
          <p:cNvSpPr>
            <a:spLocks noGrp="1"/>
          </p:cNvSpPr>
          <p:nvPr>
            <p:ph type="pic" sz="quarter" idx="39"/>
          </p:nvPr>
        </p:nvSpPr>
        <p:spPr>
          <a:xfrm>
            <a:off x="7556539"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853"/>
            </a:lvl1pPr>
          </a:lstStyle>
          <a:p>
            <a:endParaRPr lang="en-US"/>
          </a:p>
        </p:txBody>
      </p:sp>
      <p:sp>
        <p:nvSpPr>
          <p:cNvPr id="48" name="Content Placeholder 13"/>
          <p:cNvSpPr>
            <a:spLocks noGrp="1"/>
          </p:cNvSpPr>
          <p:nvPr>
            <p:ph sz="quarter" idx="40" hasCustomPrompt="1"/>
          </p:nvPr>
        </p:nvSpPr>
        <p:spPr>
          <a:xfrm>
            <a:off x="8419845" y="4667304"/>
            <a:ext cx="1120623"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50" name="Graphique 49">
            <a:extLst>
              <a:ext uri="{FF2B5EF4-FFF2-40B4-BE49-F238E27FC236}">
                <a16:creationId xmlns:a16="http://schemas.microsoft.com/office/drawing/2014/main" id="{D058E5D0-D554-E74A-87ED-C98A24C4D4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1" name="Text Placeholder 4">
            <a:extLst>
              <a:ext uri="{FF2B5EF4-FFF2-40B4-BE49-F238E27FC236}">
                <a16:creationId xmlns:a16="http://schemas.microsoft.com/office/drawing/2014/main" id="{2612EA65-720A-4949-A1AF-2F2E8F0D69AE}"/>
              </a:ext>
            </a:extLst>
          </p:cNvPr>
          <p:cNvSpPr>
            <a:spLocks noGrp="1"/>
          </p:cNvSpPr>
          <p:nvPr>
            <p:ph type="body" sz="quarter" idx="4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9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1330808"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4409140"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0" name="Content Placeholder 13"/>
          <p:cNvSpPr>
            <a:spLocks noGrp="1"/>
          </p:cNvSpPr>
          <p:nvPr>
            <p:ph sz="quarter" idx="22" hasCustomPrompt="1"/>
          </p:nvPr>
        </p:nvSpPr>
        <p:spPr>
          <a:xfrm>
            <a:off x="7487472" y="1639789"/>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34" name="Content Placeholder 13"/>
          <p:cNvSpPr>
            <a:spLocks noGrp="1"/>
          </p:cNvSpPr>
          <p:nvPr>
            <p:ph sz="quarter" idx="26" hasCustomPrompt="1"/>
          </p:nvPr>
        </p:nvSpPr>
        <p:spPr>
          <a:xfrm>
            <a:off x="1330808"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542764" y="3153548"/>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36" name="Content Placeholder 13"/>
          <p:cNvSpPr>
            <a:spLocks noGrp="1"/>
          </p:cNvSpPr>
          <p:nvPr>
            <p:ph sz="quarter" idx="28" hasCustomPrompt="1"/>
          </p:nvPr>
        </p:nvSpPr>
        <p:spPr>
          <a:xfrm>
            <a:off x="4409140"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618025" y="315354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8" name="Content Placeholder 13"/>
          <p:cNvSpPr>
            <a:spLocks noGrp="1"/>
          </p:cNvSpPr>
          <p:nvPr>
            <p:ph sz="quarter" idx="30" hasCustomPrompt="1"/>
          </p:nvPr>
        </p:nvSpPr>
        <p:spPr>
          <a:xfrm>
            <a:off x="7487472" y="3153547"/>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1" name="Picture Placeholder 3"/>
          <p:cNvSpPr>
            <a:spLocks noGrp="1"/>
          </p:cNvSpPr>
          <p:nvPr>
            <p:ph type="pic" sz="quarter" idx="33"/>
          </p:nvPr>
        </p:nvSpPr>
        <p:spPr>
          <a:xfrm>
            <a:off x="467502"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42" name="Content Placeholder 13"/>
          <p:cNvSpPr>
            <a:spLocks noGrp="1"/>
          </p:cNvSpPr>
          <p:nvPr>
            <p:ph sz="quarter" idx="34" hasCustomPrompt="1"/>
          </p:nvPr>
        </p:nvSpPr>
        <p:spPr>
          <a:xfrm>
            <a:off x="1330808"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3" name="Picture Placeholder 3"/>
          <p:cNvSpPr>
            <a:spLocks noGrp="1"/>
          </p:cNvSpPr>
          <p:nvPr>
            <p:ph type="pic" sz="quarter" idx="35"/>
          </p:nvPr>
        </p:nvSpPr>
        <p:spPr>
          <a:xfrm>
            <a:off x="3542764" y="4667305"/>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44" name="Content Placeholder 13"/>
          <p:cNvSpPr>
            <a:spLocks noGrp="1"/>
          </p:cNvSpPr>
          <p:nvPr>
            <p:ph sz="quarter" idx="36" hasCustomPrompt="1"/>
          </p:nvPr>
        </p:nvSpPr>
        <p:spPr>
          <a:xfrm>
            <a:off x="4409140"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5" name="Picture Placeholder 3"/>
          <p:cNvSpPr>
            <a:spLocks noGrp="1"/>
          </p:cNvSpPr>
          <p:nvPr>
            <p:ph type="pic" sz="quarter" idx="37"/>
          </p:nvPr>
        </p:nvSpPr>
        <p:spPr>
          <a:xfrm>
            <a:off x="6618025" y="4667304"/>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46" name="Content Placeholder 13"/>
          <p:cNvSpPr>
            <a:spLocks noGrp="1"/>
          </p:cNvSpPr>
          <p:nvPr>
            <p:ph sz="quarter" idx="38" hasCustomPrompt="1"/>
          </p:nvPr>
        </p:nvSpPr>
        <p:spPr>
          <a:xfrm>
            <a:off x="7487472" y="4667304"/>
            <a:ext cx="1880457" cy="978408"/>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22" name="Graphique 21">
            <a:extLst>
              <a:ext uri="{FF2B5EF4-FFF2-40B4-BE49-F238E27FC236}">
                <a16:creationId xmlns:a16="http://schemas.microsoft.com/office/drawing/2014/main" id="{7312B073-661F-FB4E-AF0D-6080D8E7A9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23" name="Text Placeholder 4">
            <a:extLst>
              <a:ext uri="{FF2B5EF4-FFF2-40B4-BE49-F238E27FC236}">
                <a16:creationId xmlns:a16="http://schemas.microsoft.com/office/drawing/2014/main" id="{50864F43-5915-E549-8CCF-3116EF2F18F2}"/>
              </a:ext>
            </a:extLst>
          </p:cNvPr>
          <p:cNvSpPr>
            <a:spLocks noGrp="1"/>
          </p:cNvSpPr>
          <p:nvPr>
            <p:ph type="body" sz="quarter" idx="3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 6 squar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1330808"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542764" y="1639790"/>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4409140"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6618025" y="1639789"/>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0" name="Content Placeholder 13"/>
          <p:cNvSpPr>
            <a:spLocks noGrp="1"/>
          </p:cNvSpPr>
          <p:nvPr>
            <p:ph sz="quarter" idx="22" hasCustomPrompt="1"/>
          </p:nvPr>
        </p:nvSpPr>
        <p:spPr>
          <a:xfrm>
            <a:off x="7487472" y="1639791"/>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34" name="Content Placeholder 13"/>
          <p:cNvSpPr>
            <a:spLocks noGrp="1"/>
          </p:cNvSpPr>
          <p:nvPr>
            <p:ph sz="quarter" idx="26" hasCustomPrompt="1"/>
          </p:nvPr>
        </p:nvSpPr>
        <p:spPr>
          <a:xfrm>
            <a:off x="1330808"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3542764" y="3886577"/>
            <a:ext cx="742950" cy="914400"/>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36" name="Content Placeholder 13"/>
          <p:cNvSpPr>
            <a:spLocks noGrp="1"/>
          </p:cNvSpPr>
          <p:nvPr>
            <p:ph sz="quarter" idx="28" hasCustomPrompt="1"/>
          </p:nvPr>
        </p:nvSpPr>
        <p:spPr>
          <a:xfrm>
            <a:off x="4409140"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7" name="Picture Placeholder 3"/>
          <p:cNvSpPr>
            <a:spLocks noGrp="1"/>
          </p:cNvSpPr>
          <p:nvPr>
            <p:ph type="pic" sz="quarter" idx="29"/>
          </p:nvPr>
        </p:nvSpPr>
        <p:spPr>
          <a:xfrm>
            <a:off x="6618025" y="3886576"/>
            <a:ext cx="742950" cy="914400"/>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8" name="Content Placeholder 13"/>
          <p:cNvSpPr>
            <a:spLocks noGrp="1"/>
          </p:cNvSpPr>
          <p:nvPr>
            <p:ph sz="quarter" idx="30" hasCustomPrompt="1"/>
          </p:nvPr>
        </p:nvSpPr>
        <p:spPr>
          <a:xfrm>
            <a:off x="7487472" y="3886578"/>
            <a:ext cx="1880457"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6" name="Graphique 15">
            <a:extLst>
              <a:ext uri="{FF2B5EF4-FFF2-40B4-BE49-F238E27FC236}">
                <a16:creationId xmlns:a16="http://schemas.microsoft.com/office/drawing/2014/main" id="{654AAC40-CD50-F84E-85F5-562C21244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7" name="Text Placeholder 4">
            <a:extLst>
              <a:ext uri="{FF2B5EF4-FFF2-40B4-BE49-F238E27FC236}">
                <a16:creationId xmlns:a16="http://schemas.microsoft.com/office/drawing/2014/main" id="{988FE156-5781-9142-82F5-0A123F5397E1}"/>
              </a:ext>
            </a:extLst>
          </p:cNvPr>
          <p:cNvSpPr>
            <a:spLocks noGrp="1"/>
          </p:cNvSpPr>
          <p:nvPr>
            <p:ph type="body" sz="quarter" idx="31"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4 rectang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20752"/>
          </a:xfrm>
        </p:spPr>
        <p:txBody>
          <a:bodyPr/>
          <a:lstStyle/>
          <a:p>
            <a:r>
              <a:rPr lang="en-US"/>
              <a:t>Click to edit Master title style</a:t>
            </a:r>
          </a:p>
        </p:txBody>
      </p:sp>
      <p:sp>
        <p:nvSpPr>
          <p:cNvPr id="4" name="Picture Placeholder 3"/>
          <p:cNvSpPr>
            <a:spLocks noGrp="1"/>
          </p:cNvSpPr>
          <p:nvPr>
            <p:ph type="pic" sz="quarter" idx="10"/>
          </p:nvPr>
        </p:nvSpPr>
        <p:spPr>
          <a:xfrm>
            <a:off x="467502"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1864991"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5102340" y="1639790"/>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6502900" y="1639791"/>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3" name="Picture Placeholder 3"/>
          <p:cNvSpPr>
            <a:spLocks noGrp="1"/>
          </p:cNvSpPr>
          <p:nvPr>
            <p:ph type="pic" sz="quarter" idx="25"/>
          </p:nvPr>
        </p:nvSpPr>
        <p:spPr>
          <a:xfrm>
            <a:off x="467502"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34" name="Content Placeholder 13"/>
          <p:cNvSpPr>
            <a:spLocks noGrp="1"/>
          </p:cNvSpPr>
          <p:nvPr>
            <p:ph sz="quarter" idx="26" hasCustomPrompt="1"/>
          </p:nvPr>
        </p:nvSpPr>
        <p:spPr>
          <a:xfrm>
            <a:off x="1864991"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35" name="Picture Placeholder 3"/>
          <p:cNvSpPr>
            <a:spLocks noGrp="1"/>
          </p:cNvSpPr>
          <p:nvPr>
            <p:ph type="pic" sz="quarter" idx="27"/>
          </p:nvPr>
        </p:nvSpPr>
        <p:spPr>
          <a:xfrm>
            <a:off x="5102340" y="3886577"/>
            <a:ext cx="1246500" cy="1534154"/>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36" name="Content Placeholder 13"/>
          <p:cNvSpPr>
            <a:spLocks noGrp="1"/>
          </p:cNvSpPr>
          <p:nvPr>
            <p:ph sz="quarter" idx="28" hasCustomPrompt="1"/>
          </p:nvPr>
        </p:nvSpPr>
        <p:spPr>
          <a:xfrm>
            <a:off x="6502900" y="3886578"/>
            <a:ext cx="2891426" cy="1942241"/>
          </a:xfrm>
        </p:spPr>
        <p:txBody>
          <a:bodyPr/>
          <a:lstStyle>
            <a:lvl1pPr marL="0" indent="0">
              <a:lnSpc>
                <a:spcPct val="80000"/>
              </a:lnSpc>
              <a:buNone/>
              <a:defRPr sz="1138" b="0" i="0">
                <a:latin typeface="Segoe UI Light" panose="020B0502040204020203" pitchFamily="34" charset="0"/>
                <a:ea typeface="Segoe UI" panose="020B0502040204020203" pitchFamily="34" charset="0"/>
                <a:cs typeface="Segoe UI Light" panose="020B0502040204020203" pitchFamily="34" charset="0"/>
              </a:defRPr>
            </a:lvl1pPr>
            <a:lvl2pPr marL="0" indent="0">
              <a:lnSpc>
                <a:spcPct val="90000"/>
              </a:lnSpc>
              <a:spcBef>
                <a:spcPts val="0"/>
              </a:spcBef>
              <a:spcAft>
                <a:spcPts val="650"/>
              </a:spcAft>
              <a:buFont typeface="Arial" panose="020B0604020202020204" pitchFamily="34" charset="0"/>
              <a:buNone/>
              <a:defRPr sz="975" i="1"/>
            </a:lvl2pPr>
            <a:lvl3pPr marL="0" indent="0">
              <a:buNone/>
              <a:defRPr sz="975"/>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2" name="Graphique 11">
            <a:extLst>
              <a:ext uri="{FF2B5EF4-FFF2-40B4-BE49-F238E27FC236}">
                <a16:creationId xmlns:a16="http://schemas.microsoft.com/office/drawing/2014/main" id="{BC51E826-0E67-C244-9010-FD4209835C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3" name="Text Placeholder 4">
            <a:extLst>
              <a:ext uri="{FF2B5EF4-FFF2-40B4-BE49-F238E27FC236}">
                <a16:creationId xmlns:a16="http://schemas.microsoft.com/office/drawing/2014/main" id="{B5020CB4-0DAD-0A44-8D83-1434A8B5ADFB}"/>
              </a:ext>
            </a:extLst>
          </p:cNvPr>
          <p:cNvSpPr>
            <a:spLocks noGrp="1"/>
          </p:cNvSpPr>
          <p:nvPr>
            <p:ph type="body" sz="quarter" idx="29"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a:lstStyle>
            <a:lvl1pPr>
              <a:spcBef>
                <a:spcPts val="975"/>
              </a:spcBef>
              <a:defRPr/>
            </a:lvl1pPr>
            <a:lvl2pPr>
              <a:spcBef>
                <a:spcPts val="975"/>
              </a:spcBef>
              <a:defRPr/>
            </a:lvl2pPr>
            <a:lvl3pPr>
              <a:spcBef>
                <a:spcPts val="975"/>
              </a:spcBef>
              <a:defRPr/>
            </a:lvl3pPr>
            <a:lvl4pPr>
              <a:spcBef>
                <a:spcPts val="975"/>
              </a:spcBef>
              <a:defRPr/>
            </a:lvl4pPr>
            <a:lvl5pPr>
              <a:spcBef>
                <a:spcPts val="975"/>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6" name="Graphique 5">
            <a:extLst>
              <a:ext uri="{FF2B5EF4-FFF2-40B4-BE49-F238E27FC236}">
                <a16:creationId xmlns:a16="http://schemas.microsoft.com/office/drawing/2014/main" id="{ADDB5E15-B132-604E-A96C-467AD5698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3869564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3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35540"/>
          </a:xfrm>
        </p:spPr>
        <p:txBody>
          <a:bodyPr/>
          <a:lstStyle/>
          <a:p>
            <a:r>
              <a:rPr lang="en-US"/>
              <a:t>Click to edit Master title style</a:t>
            </a:r>
          </a:p>
        </p:txBody>
      </p:sp>
      <p:sp>
        <p:nvSpPr>
          <p:cNvPr id="4" name="Picture Placeholder 3"/>
          <p:cNvSpPr>
            <a:spLocks noGrp="1"/>
          </p:cNvSpPr>
          <p:nvPr>
            <p:ph type="pic" sz="quarter" idx="10"/>
          </p:nvPr>
        </p:nvSpPr>
        <p:spPr>
          <a:xfrm>
            <a:off x="1270934"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467504"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4346196" y="1988840"/>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3542766"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7421456" y="1988839"/>
            <a:ext cx="1136899" cy="1050210"/>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0" name="Content Placeholder 13"/>
          <p:cNvSpPr>
            <a:spLocks noGrp="1"/>
          </p:cNvSpPr>
          <p:nvPr>
            <p:ph sz="quarter" idx="22" hasCustomPrompt="1"/>
          </p:nvPr>
        </p:nvSpPr>
        <p:spPr>
          <a:xfrm>
            <a:off x="6618027" y="3256995"/>
            <a:ext cx="2743761"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0" name="Graphique 9">
            <a:extLst>
              <a:ext uri="{FF2B5EF4-FFF2-40B4-BE49-F238E27FC236}">
                <a16:creationId xmlns:a16="http://schemas.microsoft.com/office/drawing/2014/main" id="{AAA5E498-2F5F-D245-888E-6ABB881D0E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11" name="Text Placeholder 4">
            <a:extLst>
              <a:ext uri="{FF2B5EF4-FFF2-40B4-BE49-F238E27FC236}">
                <a16:creationId xmlns:a16="http://schemas.microsoft.com/office/drawing/2014/main" id="{058C416B-B627-0442-8DAC-E45FFAD75D1F}"/>
              </a:ext>
            </a:extLst>
          </p:cNvPr>
          <p:cNvSpPr>
            <a:spLocks noGrp="1"/>
          </p:cNvSpPr>
          <p:nvPr>
            <p:ph type="body" sz="quarter" idx="23"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 4 circle">
    <p:spTree>
      <p:nvGrpSpPr>
        <p:cNvPr id="1" name=""/>
        <p:cNvGrpSpPr/>
        <p:nvPr/>
      </p:nvGrpSpPr>
      <p:grpSpPr>
        <a:xfrm>
          <a:off x="0" y="0"/>
          <a:ext cx="0" cy="0"/>
          <a:chOff x="0" y="0"/>
          <a:chExt cx="0" cy="0"/>
        </a:xfrm>
      </p:grpSpPr>
      <p:sp>
        <p:nvSpPr>
          <p:cNvPr id="2" name="Title 1"/>
          <p:cNvSpPr>
            <a:spLocks noGrp="1"/>
          </p:cNvSpPr>
          <p:nvPr>
            <p:ph type="title"/>
          </p:nvPr>
        </p:nvSpPr>
        <p:spPr>
          <a:xfrm>
            <a:off x="742950" y="279965"/>
            <a:ext cx="8420100" cy="484740"/>
          </a:xfrm>
        </p:spPr>
        <p:txBody>
          <a:bodyPr/>
          <a:lstStyle/>
          <a:p>
            <a:r>
              <a:rPr lang="en-US"/>
              <a:t>Click to edit Master title style</a:t>
            </a:r>
          </a:p>
        </p:txBody>
      </p:sp>
      <p:sp>
        <p:nvSpPr>
          <p:cNvPr id="4" name="Picture Placeholder 3"/>
          <p:cNvSpPr>
            <a:spLocks noGrp="1"/>
          </p:cNvSpPr>
          <p:nvPr>
            <p:ph type="pic" sz="quarter" idx="10"/>
          </p:nvPr>
        </p:nvSpPr>
        <p:spPr>
          <a:xfrm>
            <a:off x="992552"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853"/>
            </a:lvl1pPr>
          </a:lstStyle>
          <a:p>
            <a:endParaRPr lang="en-US"/>
          </a:p>
        </p:txBody>
      </p:sp>
      <p:sp>
        <p:nvSpPr>
          <p:cNvPr id="14" name="Content Placeholder 13"/>
          <p:cNvSpPr>
            <a:spLocks noGrp="1"/>
          </p:cNvSpPr>
          <p:nvPr>
            <p:ph sz="quarter" idx="18" hasCustomPrompt="1"/>
          </p:nvPr>
        </p:nvSpPr>
        <p:spPr>
          <a:xfrm>
            <a:off x="584394"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7" name="Picture Placeholder 3"/>
          <p:cNvSpPr>
            <a:spLocks noGrp="1"/>
          </p:cNvSpPr>
          <p:nvPr>
            <p:ph type="pic" sz="quarter" idx="19"/>
          </p:nvPr>
        </p:nvSpPr>
        <p:spPr>
          <a:xfrm>
            <a:off x="3270689"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853"/>
            </a:lvl1pPr>
          </a:lstStyle>
          <a:p>
            <a:endParaRPr lang="en-US"/>
          </a:p>
        </p:txBody>
      </p:sp>
      <p:sp>
        <p:nvSpPr>
          <p:cNvPr id="28" name="Content Placeholder 13"/>
          <p:cNvSpPr>
            <a:spLocks noGrp="1"/>
          </p:cNvSpPr>
          <p:nvPr>
            <p:ph sz="quarter" idx="20" hasCustomPrompt="1"/>
          </p:nvPr>
        </p:nvSpPr>
        <p:spPr>
          <a:xfrm>
            <a:off x="2862532"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29" name="Picture Placeholder 3"/>
          <p:cNvSpPr>
            <a:spLocks noGrp="1"/>
          </p:cNvSpPr>
          <p:nvPr>
            <p:ph type="pic" sz="quarter" idx="21"/>
          </p:nvPr>
        </p:nvSpPr>
        <p:spPr>
          <a:xfrm>
            <a:off x="5548827" y="1952836"/>
            <a:ext cx="1136899" cy="1086214"/>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853"/>
            </a:lvl1pPr>
          </a:lstStyle>
          <a:p>
            <a:endParaRPr lang="en-US"/>
          </a:p>
        </p:txBody>
      </p:sp>
      <p:sp>
        <p:nvSpPr>
          <p:cNvPr id="30" name="Content Placeholder 13"/>
          <p:cNvSpPr>
            <a:spLocks noGrp="1"/>
          </p:cNvSpPr>
          <p:nvPr>
            <p:ph sz="quarter" idx="22" hasCustomPrompt="1"/>
          </p:nvPr>
        </p:nvSpPr>
        <p:spPr>
          <a:xfrm>
            <a:off x="5140670"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sp>
        <p:nvSpPr>
          <p:cNvPr id="49" name="Text Placeholder 4"/>
          <p:cNvSpPr>
            <a:spLocks noGrp="1"/>
          </p:cNvSpPr>
          <p:nvPr>
            <p:ph type="body" sz="quarter" idx="41" hasCustomPrompt="1"/>
          </p:nvPr>
        </p:nvSpPr>
        <p:spPr>
          <a:xfrm>
            <a:off x="742950" y="77945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10" name="Picture Placeholder 3"/>
          <p:cNvSpPr>
            <a:spLocks noGrp="1"/>
          </p:cNvSpPr>
          <p:nvPr>
            <p:ph type="pic" sz="quarter" idx="42"/>
          </p:nvPr>
        </p:nvSpPr>
        <p:spPr>
          <a:xfrm>
            <a:off x="7826967" y="1952835"/>
            <a:ext cx="1136899" cy="1086213"/>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853"/>
            </a:lvl1pPr>
          </a:lstStyle>
          <a:p>
            <a:endParaRPr lang="en-US"/>
          </a:p>
        </p:txBody>
      </p:sp>
      <p:sp>
        <p:nvSpPr>
          <p:cNvPr id="11" name="Content Placeholder 13"/>
          <p:cNvSpPr>
            <a:spLocks noGrp="1"/>
          </p:cNvSpPr>
          <p:nvPr>
            <p:ph sz="quarter" idx="43" hasCustomPrompt="1"/>
          </p:nvPr>
        </p:nvSpPr>
        <p:spPr>
          <a:xfrm>
            <a:off x="7418808" y="3256995"/>
            <a:ext cx="1953214" cy="2403219"/>
          </a:xfrm>
        </p:spPr>
        <p:txBody>
          <a:bodyPr>
            <a:normAutofit/>
          </a:bodyPr>
          <a:lstStyle>
            <a:lvl1pPr marL="0" indent="0" algn="ctr">
              <a:lnSpc>
                <a:spcPct val="80000"/>
              </a:lnSpc>
              <a:buNone/>
              <a:defRPr sz="1625" b="0" i="0">
                <a:latin typeface="Segoe UI Light" panose="020B0502040204020203" pitchFamily="34" charset="0"/>
                <a:ea typeface="Segoe UI" panose="020B0502040204020203" pitchFamily="34" charset="0"/>
                <a:cs typeface="Segoe UI Light" panose="020B0502040204020203" pitchFamily="34" charset="0"/>
              </a:defRPr>
            </a:lvl1pPr>
            <a:lvl2pPr marL="0" indent="0" algn="ctr">
              <a:lnSpc>
                <a:spcPct val="90000"/>
              </a:lnSpc>
              <a:spcBef>
                <a:spcPts val="0"/>
              </a:spcBef>
              <a:spcAft>
                <a:spcPts val="650"/>
              </a:spcAft>
              <a:buFont typeface="Arial" panose="020B0604020202020204" pitchFamily="34" charset="0"/>
              <a:buNone/>
              <a:defRPr sz="1138" i="1"/>
            </a:lvl2pPr>
            <a:lvl3pPr marL="0" indent="0" algn="ctr">
              <a:buNone/>
              <a:defRPr sz="1138"/>
            </a:lvl3pPr>
            <a:lvl4pPr marL="417919" indent="-139306">
              <a:defRPr sz="975"/>
            </a:lvl4pPr>
            <a:lvl5pPr>
              <a:defRPr sz="975"/>
            </a:lvl5pPr>
          </a:lstStyle>
          <a:p>
            <a:pPr lvl="0"/>
            <a:r>
              <a:rPr lang="en-US"/>
              <a:t>First </a:t>
            </a:r>
            <a:r>
              <a:rPr lang="en-US" err="1"/>
              <a:t>Lastname</a:t>
            </a:r>
            <a:endParaRPr lang="en-US"/>
          </a:p>
          <a:p>
            <a:pPr lvl="1"/>
            <a:r>
              <a:rPr lang="en-US"/>
              <a:t>Second level</a:t>
            </a:r>
          </a:p>
          <a:p>
            <a:pPr lvl="2"/>
            <a:r>
              <a:rPr lang="en-US"/>
              <a:t>Third level</a:t>
            </a:r>
          </a:p>
        </p:txBody>
      </p:sp>
      <p:pic>
        <p:nvPicPr>
          <p:cNvPr id="12" name="Graphique 11">
            <a:extLst>
              <a:ext uri="{FF2B5EF4-FFF2-40B4-BE49-F238E27FC236}">
                <a16:creationId xmlns:a16="http://schemas.microsoft.com/office/drawing/2014/main" id="{EE6D15DB-1BDB-3A46-AC60-80C3313397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9376082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 columns text horizont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0A8BA-587C-0443-BA86-E1C64FEF568A}"/>
              </a:ext>
            </a:extLst>
          </p:cNvPr>
          <p:cNvSpPr>
            <a:spLocks noGrp="1"/>
          </p:cNvSpPr>
          <p:nvPr>
            <p:ph type="title" hasCustomPrompt="1"/>
          </p:nvPr>
        </p:nvSpPr>
        <p:spPr>
          <a:xfrm>
            <a:off x="742950" y="316943"/>
            <a:ext cx="8420100" cy="340724"/>
          </a:xfrm>
        </p:spPr>
        <p:txBody>
          <a:bodyPr anchor="ctr"/>
          <a:lstStyle>
            <a:lvl1pPr>
              <a:defRPr b="0"/>
            </a:lvl1pPr>
          </a:lstStyle>
          <a:p>
            <a:r>
              <a:rPr lang="fr-FR" err="1"/>
              <a:t>Quibus</a:t>
            </a:r>
            <a:r>
              <a:rPr lang="fr-FR"/>
              <a:t> </a:t>
            </a:r>
            <a:r>
              <a:rPr lang="fr-FR" err="1"/>
              <a:t>occurrere</a:t>
            </a:r>
            <a:r>
              <a:rPr lang="fr-FR"/>
              <a:t> bene </a:t>
            </a:r>
            <a:r>
              <a:rPr lang="fr-FR" err="1"/>
              <a:t>pertinax</a:t>
            </a:r>
            <a:r>
              <a:rPr lang="fr-FR"/>
              <a:t> miles </a:t>
            </a:r>
            <a:r>
              <a:rPr lang="fr-FR" err="1"/>
              <a:t>explicatis</a:t>
            </a:r>
            <a:r>
              <a:rPr lang="fr-FR"/>
              <a:t> </a:t>
            </a:r>
            <a:r>
              <a:rPr lang="fr-FR" err="1"/>
              <a:t>ordinibus</a:t>
            </a:r>
            <a:r>
              <a:rPr lang="fr-FR"/>
              <a:t> </a:t>
            </a:r>
            <a:r>
              <a:rPr lang="fr-FR" err="1"/>
              <a:t>parans</a:t>
            </a:r>
            <a:endParaRPr lang="fr-FR"/>
          </a:p>
        </p:txBody>
      </p:sp>
      <p:sp>
        <p:nvSpPr>
          <p:cNvPr id="17" name="Espace réservé du texte 16">
            <a:extLst>
              <a:ext uri="{FF2B5EF4-FFF2-40B4-BE49-F238E27FC236}">
                <a16:creationId xmlns:a16="http://schemas.microsoft.com/office/drawing/2014/main" id="{19C42A8C-6B86-1748-8104-B59BDD663952}"/>
              </a:ext>
            </a:extLst>
          </p:cNvPr>
          <p:cNvSpPr>
            <a:spLocks noGrp="1"/>
          </p:cNvSpPr>
          <p:nvPr>
            <p:ph type="body" sz="quarter" idx="10" hasCustomPrompt="1"/>
          </p:nvPr>
        </p:nvSpPr>
        <p:spPr>
          <a:xfrm>
            <a:off x="736346" y="1538684"/>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 Nunc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endParaRPr lang="fr-FR" sz="900" b="0" i="0">
              <a:latin typeface="Segoe UI Light" panose="020B0502040204020203" pitchFamily="34" charset="0"/>
              <a:cs typeface="Segoe UI Light" panose="020B0502040204020203" pitchFamily="34" charset="0"/>
            </a:endParaRPr>
          </a:p>
        </p:txBody>
      </p:sp>
      <p:sp>
        <p:nvSpPr>
          <p:cNvPr id="18" name="Espace réservé du texte 16">
            <a:extLst>
              <a:ext uri="{FF2B5EF4-FFF2-40B4-BE49-F238E27FC236}">
                <a16:creationId xmlns:a16="http://schemas.microsoft.com/office/drawing/2014/main" id="{CC336800-FC6B-5146-B1DD-3FA5AA9006D8}"/>
              </a:ext>
            </a:extLst>
          </p:cNvPr>
          <p:cNvSpPr>
            <a:spLocks noGrp="1"/>
          </p:cNvSpPr>
          <p:nvPr>
            <p:ph type="body" sz="quarter" idx="11" hasCustomPrompt="1"/>
          </p:nvPr>
        </p:nvSpPr>
        <p:spPr>
          <a:xfrm>
            <a:off x="736346" y="3488978"/>
            <a:ext cx="7343775" cy="1476375"/>
          </a:xfrm>
        </p:spPr>
        <p:txBody>
          <a:bodyPr>
            <a:normAutofit/>
          </a:bodyPr>
          <a:lstStyle>
            <a:lvl1pPr marL="0" indent="0" algn="l">
              <a:buNone/>
              <a:defRPr sz="900" b="0" i="1">
                <a:latin typeface="Segoe UI Light" panose="020B0502040204020203" pitchFamily="34" charset="0"/>
                <a:cs typeface="Segoe UI Light" panose="020B0502040204020203" pitchFamily="34" charset="0"/>
              </a:defRPr>
            </a:lvl1pPr>
            <a:lvl2pPr marL="185737" indent="0" algn="l">
              <a:buNone/>
              <a:defRPr sz="900" b="0" i="1">
                <a:latin typeface="Segoe UI Light" panose="020B0502040204020203" pitchFamily="34" charset="0"/>
                <a:cs typeface="Segoe UI Light" panose="020B0502040204020203" pitchFamily="34" charset="0"/>
              </a:defRPr>
            </a:lvl2pPr>
            <a:lvl3pPr marL="373195" indent="0" algn="l">
              <a:buNone/>
              <a:defRPr sz="900" b="0" i="1">
                <a:latin typeface="Segoe UI Light" panose="020B0502040204020203" pitchFamily="34" charset="0"/>
                <a:cs typeface="Segoe UI Light" panose="020B0502040204020203" pitchFamily="34" charset="0"/>
              </a:defRPr>
            </a:lvl3pPr>
            <a:lvl4pPr marL="558931" indent="0" algn="l">
              <a:buNone/>
              <a:defRPr sz="900" b="0" i="1">
                <a:latin typeface="Segoe UI Light" panose="020B0502040204020203" pitchFamily="34" charset="0"/>
                <a:cs typeface="Segoe UI Light" panose="020B0502040204020203" pitchFamily="34" charset="0"/>
              </a:defRPr>
            </a:lvl4pPr>
            <a:lvl5pPr marL="744670" indent="0" algn="l">
              <a:buNone/>
              <a:defRPr sz="900" b="0" i="1">
                <a:latin typeface="Segoe UI Light" panose="020B0502040204020203" pitchFamily="34" charset="0"/>
                <a:cs typeface="Segoe UI Light" panose="020B0502040204020203" pitchFamily="34" charset="0"/>
              </a:defRPr>
            </a:lvl5pPr>
          </a:lstStyle>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orci.Nunc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r>
              <a:rPr lang="fr-FR" sz="900" b="0" i="0" err="1">
                <a:latin typeface="Segoe UI Light" panose="020B0502040204020203" pitchFamily="34" charset="0"/>
                <a:cs typeface="Segoe UI Light" panose="020B0502040204020203" pitchFamily="34" charset="0"/>
              </a:rPr>
              <a:t>Pellentesque</a:t>
            </a:r>
            <a:r>
              <a:rPr lang="fr-FR" sz="900" b="0" i="0">
                <a:latin typeface="Segoe UI Light" panose="020B0502040204020203" pitchFamily="34" charset="0"/>
                <a:cs typeface="Segoe UI Light" panose="020B0502040204020203" pitchFamily="34" charset="0"/>
              </a:rPr>
              <a:t> habitant </a:t>
            </a:r>
            <a:r>
              <a:rPr lang="fr-FR" sz="900" b="0" i="0" err="1">
                <a:latin typeface="Segoe UI Light" panose="020B0502040204020203" pitchFamily="34" charset="0"/>
                <a:cs typeface="Segoe UI Light" panose="020B0502040204020203" pitchFamily="34" charset="0"/>
              </a:rPr>
              <a:t>morbi</a:t>
            </a:r>
            <a:r>
              <a:rPr lang="fr-FR" sz="900" b="0" i="0">
                <a:latin typeface="Segoe UI Light" panose="020B0502040204020203" pitchFamily="34" charset="0"/>
                <a:cs typeface="Segoe UI Light" panose="020B0502040204020203" pitchFamily="34" charset="0"/>
              </a:rPr>
              <a:t> tristique </a:t>
            </a:r>
            <a:r>
              <a:rPr lang="fr-FR" sz="900" b="0" i="0" err="1">
                <a:latin typeface="Segoe UI Light" panose="020B0502040204020203" pitchFamily="34" charset="0"/>
                <a:cs typeface="Segoe UI Light" panose="020B0502040204020203" pitchFamily="34" charset="0"/>
              </a:rPr>
              <a:t>senectus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netus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fames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ac</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turpis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egestas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Proin</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pharetra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nonummy</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pede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Mauris</a:t>
            </a:r>
            <a:r>
              <a:rPr lang="fr-FR" sz="900" b="0" i="0">
                <a:latin typeface="Segoe UI Light" panose="020B0502040204020203" pitchFamily="34" charset="0"/>
                <a:cs typeface="Segoe UI Light" panose="020B0502040204020203" pitchFamily="34" charset="0"/>
              </a:rPr>
              <a:t> et </a:t>
            </a:r>
            <a:r>
              <a:rPr lang="fr-FR" sz="900" b="0" i="0" err="1">
                <a:latin typeface="Segoe UI Light" panose="020B0502040204020203" pitchFamily="34" charset="0"/>
                <a:cs typeface="Segoe UI Light" panose="020B0502040204020203" pitchFamily="34" charset="0"/>
              </a:rPr>
              <a:t>orci.Lorem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ipsum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dolor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consectetuer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adipiscing</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elit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Maecenas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porttitor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congue</a:t>
            </a:r>
            <a:r>
              <a:rPr lang="fr-FR" sz="900" b="0" i="0">
                <a:latin typeface="Segoe UI Light" panose="020B0502040204020203" pitchFamily="34" charset="0"/>
                <a:cs typeface="Segoe UI Light" panose="020B0502040204020203" pitchFamily="34" charset="0"/>
              </a:rPr>
              <a:t> massa.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posuere</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sed</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pulvinar</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ultricies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purus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lectus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malesuada</a:t>
            </a:r>
            <a:r>
              <a:rPr lang="fr-FR" sz="900" b="0" i="0">
                <a:latin typeface="Segoe UI Light" panose="020B0502040204020203" pitchFamily="34" charset="0"/>
                <a:cs typeface="Segoe UI Light" panose="020B0502040204020203" pitchFamily="34" charset="0"/>
              </a:rPr>
              <a:t> libero, </a:t>
            </a:r>
            <a:r>
              <a:rPr lang="fr-FR" sz="900" b="0" i="0" err="1">
                <a:latin typeface="Segoe UI Light" panose="020B0502040204020203" pitchFamily="34" charset="0"/>
                <a:cs typeface="Segoe UI Light" panose="020B0502040204020203" pitchFamily="34" charset="0"/>
              </a:rPr>
              <a:t>sit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amet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commodo</a:t>
            </a:r>
            <a:r>
              <a:rPr lang="fr-FR" sz="900" b="0" i="0">
                <a:latin typeface="Segoe UI Light" panose="020B0502040204020203" pitchFamily="34" charset="0"/>
                <a:cs typeface="Segoe UI Light" panose="020B0502040204020203" pitchFamily="34" charset="0"/>
              </a:rPr>
              <a:t> magna </a:t>
            </a:r>
            <a:r>
              <a:rPr lang="fr-FR" sz="900" b="0" i="0" err="1">
                <a:latin typeface="Segoe UI Light" panose="020B0502040204020203" pitchFamily="34" charset="0"/>
                <a:cs typeface="Segoe UI Light" panose="020B0502040204020203" pitchFamily="34" charset="0"/>
              </a:rPr>
              <a:t>eros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quis</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urna</a:t>
            </a:r>
            <a:r>
              <a:rPr lang="fr-FR" sz="900" b="0" i="0">
                <a:latin typeface="Segoe UI Light" panose="020B0502040204020203" pitchFamily="34" charset="0"/>
                <a:cs typeface="Segoe UI Light" panose="020B0502040204020203" pitchFamily="34" charset="0"/>
              </a:rPr>
              <a:t>. Nunc </a:t>
            </a:r>
            <a:r>
              <a:rPr lang="fr-FR" sz="900" b="0" i="0" err="1">
                <a:latin typeface="Segoe UI Light" panose="020B0502040204020203" pitchFamily="34" charset="0"/>
                <a:cs typeface="Segoe UI Light" panose="020B0502040204020203" pitchFamily="34" charset="0"/>
              </a:rPr>
              <a:t>viverra</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imperdiet</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enim</a:t>
            </a:r>
            <a:r>
              <a:rPr lang="fr-FR" sz="900" b="0" i="0">
                <a:latin typeface="Segoe UI Light" panose="020B0502040204020203" pitchFamily="34" charset="0"/>
                <a:cs typeface="Segoe UI Light" panose="020B0502040204020203" pitchFamily="34" charset="0"/>
              </a:rPr>
              <a:t>. </a:t>
            </a:r>
            <a:r>
              <a:rPr lang="fr-FR" sz="900" b="0" i="0" err="1">
                <a:latin typeface="Segoe UI Light" panose="020B0502040204020203" pitchFamily="34" charset="0"/>
                <a:cs typeface="Segoe UI Light" panose="020B0502040204020203" pitchFamily="34" charset="0"/>
              </a:rPr>
              <a:t>Fusce</a:t>
            </a:r>
            <a:r>
              <a:rPr lang="fr-FR" sz="900" b="0" i="0">
                <a:latin typeface="Segoe UI Light" panose="020B0502040204020203" pitchFamily="34" charset="0"/>
                <a:cs typeface="Segoe UI Light" panose="020B0502040204020203" pitchFamily="34" charset="0"/>
              </a:rPr>
              <a:t> est. </a:t>
            </a:r>
            <a:r>
              <a:rPr lang="fr-FR" sz="900" b="0" i="0" err="1">
                <a:latin typeface="Segoe UI Light" panose="020B0502040204020203" pitchFamily="34" charset="0"/>
                <a:cs typeface="Segoe UI Light" panose="020B0502040204020203" pitchFamily="34" charset="0"/>
              </a:rPr>
              <a:t>Vivamus</a:t>
            </a:r>
            <a:r>
              <a:rPr lang="fr-FR" sz="900" b="0" i="0">
                <a:latin typeface="Segoe UI Light" panose="020B0502040204020203" pitchFamily="34" charset="0"/>
                <a:cs typeface="Segoe UI Light" panose="020B0502040204020203" pitchFamily="34" charset="0"/>
              </a:rPr>
              <a:t> a </a:t>
            </a:r>
            <a:r>
              <a:rPr lang="fr-FR" sz="900" b="0" i="0" err="1">
                <a:latin typeface="Segoe UI Light" panose="020B0502040204020203" pitchFamily="34" charset="0"/>
                <a:cs typeface="Segoe UI Light" panose="020B0502040204020203" pitchFamily="34" charset="0"/>
              </a:rPr>
              <a:t>tellus</a:t>
            </a:r>
            <a:r>
              <a:rPr lang="fr-FR" sz="900" b="0" i="0">
                <a:latin typeface="Segoe UI Light" panose="020B0502040204020203" pitchFamily="34" charset="0"/>
                <a:cs typeface="Segoe UI Light" panose="020B0502040204020203" pitchFamily="34" charset="0"/>
              </a:rPr>
              <a:t>.</a:t>
            </a:r>
          </a:p>
          <a:p>
            <a:endParaRPr lang="fr-FR" sz="900" b="0" i="0">
              <a:latin typeface="Segoe UI Light" panose="020B0502040204020203" pitchFamily="34" charset="0"/>
              <a:cs typeface="Segoe UI Light" panose="020B0502040204020203" pitchFamily="34" charset="0"/>
            </a:endParaRPr>
          </a:p>
        </p:txBody>
      </p:sp>
      <p:sp>
        <p:nvSpPr>
          <p:cNvPr id="21" name="Espace réservé du texte 20">
            <a:extLst>
              <a:ext uri="{FF2B5EF4-FFF2-40B4-BE49-F238E27FC236}">
                <a16:creationId xmlns:a16="http://schemas.microsoft.com/office/drawing/2014/main" id="{708E2933-EBB1-9647-B2C4-E3AE30E073F2}"/>
              </a:ext>
            </a:extLst>
          </p:cNvPr>
          <p:cNvSpPr>
            <a:spLocks noGrp="1"/>
          </p:cNvSpPr>
          <p:nvPr>
            <p:ph type="body" sz="quarter" idx="12" hasCustomPrompt="1"/>
          </p:nvPr>
        </p:nvSpPr>
        <p:spPr>
          <a:xfrm>
            <a:off x="736346" y="1203837"/>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sp>
        <p:nvSpPr>
          <p:cNvPr id="22" name="Espace réservé du texte 20">
            <a:extLst>
              <a:ext uri="{FF2B5EF4-FFF2-40B4-BE49-F238E27FC236}">
                <a16:creationId xmlns:a16="http://schemas.microsoft.com/office/drawing/2014/main" id="{290AF5D3-3DF0-D949-AE5D-9404B4E936CE}"/>
              </a:ext>
            </a:extLst>
          </p:cNvPr>
          <p:cNvSpPr>
            <a:spLocks noGrp="1"/>
          </p:cNvSpPr>
          <p:nvPr>
            <p:ph type="body" sz="quarter" idx="13" hasCustomPrompt="1"/>
          </p:nvPr>
        </p:nvSpPr>
        <p:spPr>
          <a:xfrm>
            <a:off x="736346" y="3164052"/>
            <a:ext cx="7343775" cy="178802"/>
          </a:xfrm>
        </p:spPr>
        <p:txBody>
          <a:bodyPr>
            <a:noAutofit/>
          </a:bodyPr>
          <a:lstStyle>
            <a:lvl1pPr marL="0" indent="0">
              <a:buNone/>
              <a:defRPr sz="1200" b="0" i="0">
                <a:solidFill>
                  <a:schemeClr val="bg2">
                    <a:lumMod val="75000"/>
                  </a:schemeClr>
                </a:solidFill>
                <a:latin typeface="Segoe UI Light" panose="020B0502040204020203" pitchFamily="34" charset="0"/>
                <a:cs typeface="Segoe UI Light" panose="020B0502040204020203" pitchFamily="34" charset="0"/>
              </a:defRPr>
            </a:lvl1pPr>
            <a:lvl2pPr>
              <a:defRPr sz="1000" b="0" i="0">
                <a:latin typeface="Segoe UI Light" panose="020B0502040204020203" pitchFamily="34" charset="0"/>
                <a:cs typeface="Segoe UI Light" panose="020B0502040204020203" pitchFamily="34" charset="0"/>
              </a:defRPr>
            </a:lvl2pPr>
            <a:lvl3pPr>
              <a:defRPr sz="1000" b="0" i="0">
                <a:latin typeface="Segoe UI Light" panose="020B0502040204020203" pitchFamily="34" charset="0"/>
                <a:cs typeface="Segoe UI Light" panose="020B0502040204020203" pitchFamily="34" charset="0"/>
              </a:defRPr>
            </a:lvl3pPr>
            <a:lvl4pPr>
              <a:defRPr sz="1000" b="0" i="0">
                <a:latin typeface="Segoe UI Light" panose="020B0502040204020203" pitchFamily="34" charset="0"/>
                <a:cs typeface="Segoe UI Light" panose="020B0502040204020203" pitchFamily="34" charset="0"/>
              </a:defRPr>
            </a:lvl4pPr>
            <a:lvl5pPr>
              <a:defRPr sz="1000" b="0" i="0">
                <a:latin typeface="Segoe UI Light" panose="020B0502040204020203" pitchFamily="34" charset="0"/>
                <a:cs typeface="Segoe UI Light" panose="020B0502040204020203" pitchFamily="34" charset="0"/>
              </a:defRPr>
            </a:lvl5pPr>
          </a:lstStyle>
          <a:p>
            <a:pPr lvl="0"/>
            <a:r>
              <a:rPr lang="en-US" sz="1200" b="0" i="0">
                <a:solidFill>
                  <a:schemeClr val="bg2"/>
                </a:solidFill>
                <a:latin typeface="Segoe UI Light" panose="020B0502040204020203" pitchFamily="34" charset="0"/>
                <a:cs typeface="Segoe UI Light" panose="020B0502040204020203" pitchFamily="34" charset="0"/>
              </a:rPr>
              <a:t>LOREM IPSUM DOLOR SIT AMET, CONSECTETUR ADIPISCING ELIT. MORBI VITAE AUGUE FERMENTUM</a:t>
            </a:r>
          </a:p>
        </p:txBody>
      </p:sp>
      <p:pic>
        <p:nvPicPr>
          <p:cNvPr id="8" name="Graphique 7">
            <a:extLst>
              <a:ext uri="{FF2B5EF4-FFF2-40B4-BE49-F238E27FC236}">
                <a16:creationId xmlns:a16="http://schemas.microsoft.com/office/drawing/2014/main" id="{3B14F361-968C-1D47-8FFA-C531197F3F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Text Placeholder 4">
            <a:extLst>
              <a:ext uri="{FF2B5EF4-FFF2-40B4-BE49-F238E27FC236}">
                <a16:creationId xmlns:a16="http://schemas.microsoft.com/office/drawing/2014/main" id="{BAC7A39A-030E-404B-BCA9-2F646A57020E}"/>
              </a:ext>
            </a:extLst>
          </p:cNvPr>
          <p:cNvSpPr>
            <a:spLocks noGrp="1"/>
          </p:cNvSpPr>
          <p:nvPr>
            <p:ph type="body" sz="quarter" idx="14"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Tree>
    <p:extLst>
      <p:ext uri="{BB962C8B-B14F-4D97-AF65-F5344CB8AC3E}">
        <p14:creationId xmlns:p14="http://schemas.microsoft.com/office/powerpoint/2010/main" val="757032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92A606-7B43-B949-A4B1-270A0B2AC7A7}"/>
              </a:ext>
            </a:extLst>
          </p:cNvPr>
          <p:cNvSpPr/>
          <p:nvPr userDrawn="1"/>
        </p:nvSpPr>
        <p:spPr>
          <a:xfrm>
            <a:off x="3368824" y="6381328"/>
            <a:ext cx="1512168" cy="2880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a:latin typeface="Segoe UI Light" panose="020B0502040204020203" pitchFamily="34" charset="0"/>
            </a:endParaRPr>
          </a:p>
        </p:txBody>
      </p:sp>
      <p:sp>
        <p:nvSpPr>
          <p:cNvPr id="10" name="Picture Placeholder 9">
            <a:extLst>
              <a:ext uri="{FF2B5EF4-FFF2-40B4-BE49-F238E27FC236}">
                <a16:creationId xmlns:a16="http://schemas.microsoft.com/office/drawing/2014/main" id="{96F606EC-E71D-4DE7-8189-E0E12E53C376}"/>
              </a:ext>
            </a:extLst>
          </p:cNvPr>
          <p:cNvSpPr>
            <a:spLocks noGrp="1"/>
          </p:cNvSpPr>
          <p:nvPr>
            <p:ph type="pic" sz="quarter" idx="14" hasCustomPrompt="1"/>
          </p:nvPr>
        </p:nvSpPr>
        <p:spPr>
          <a:xfrm flipH="1">
            <a:off x="4088904" y="-11430"/>
            <a:ext cx="5817096" cy="6869430"/>
          </a:xfrm>
          <a:custGeom>
            <a:avLst/>
            <a:gdLst>
              <a:gd name="connsiteX0" fmla="*/ 4560570 w 7155180"/>
              <a:gd name="connsiteY0" fmla="*/ 0 h 6880860"/>
              <a:gd name="connsiteX1" fmla="*/ 7155180 w 7155180"/>
              <a:gd name="connsiteY1" fmla="*/ 6880860 h 6880860"/>
              <a:gd name="connsiteX2" fmla="*/ 0 w 7155180"/>
              <a:gd name="connsiteY2" fmla="*/ 6869430 h 6880860"/>
              <a:gd name="connsiteX3" fmla="*/ 0 w 7155180"/>
              <a:gd name="connsiteY3" fmla="*/ 11430 h 6880860"/>
            </a:gdLst>
            <a:ahLst/>
            <a:cxnLst>
              <a:cxn ang="0">
                <a:pos x="connsiteX0" y="connsiteY0"/>
              </a:cxn>
              <a:cxn ang="0">
                <a:pos x="connsiteX1" y="connsiteY1"/>
              </a:cxn>
              <a:cxn ang="0">
                <a:pos x="connsiteX2" y="connsiteY2"/>
              </a:cxn>
              <a:cxn ang="0">
                <a:pos x="connsiteX3" y="connsiteY3"/>
              </a:cxn>
            </a:cxnLst>
            <a:rect l="l" t="t" r="r" b="b"/>
            <a:pathLst>
              <a:path w="7155180" h="6880860">
                <a:moveTo>
                  <a:pt x="4560570" y="0"/>
                </a:moveTo>
                <a:lnTo>
                  <a:pt x="7155180" y="6880860"/>
                </a:lnTo>
                <a:lnTo>
                  <a:pt x="0" y="6869430"/>
                </a:lnTo>
                <a:lnTo>
                  <a:pt x="0" y="11430"/>
                </a:lnTo>
                <a:close/>
              </a:path>
            </a:pathLst>
          </a:custGeom>
          <a:solidFill>
            <a:schemeClr val="bg1">
              <a:lumMod val="95000"/>
            </a:schemeClr>
          </a:solidFill>
        </p:spPr>
        <p:txBody>
          <a:bodyPr wrap="square" anchor="ctr">
            <a:noAutofit/>
          </a:bodyPr>
          <a:lstStyle>
            <a:lvl1pPr marL="0" indent="0" algn="ctr">
              <a:buFontTx/>
              <a:buNone/>
              <a:defRPr sz="975">
                <a:solidFill>
                  <a:schemeClr val="tx1"/>
                </a:solidFill>
              </a:defRPr>
            </a:lvl1pPr>
          </a:lstStyle>
          <a:p>
            <a:r>
              <a:rPr lang="en-US"/>
              <a:t>Image</a:t>
            </a:r>
          </a:p>
        </p:txBody>
      </p:sp>
      <p:sp>
        <p:nvSpPr>
          <p:cNvPr id="4" name="Text Placeholder 4">
            <a:extLst>
              <a:ext uri="{FF2B5EF4-FFF2-40B4-BE49-F238E27FC236}">
                <a16:creationId xmlns:a16="http://schemas.microsoft.com/office/drawing/2014/main" id="{39297184-CA0B-CF43-B975-F6A3FE634EFB}"/>
              </a:ext>
            </a:extLst>
          </p:cNvPr>
          <p:cNvSpPr>
            <a:spLocks noGrp="1"/>
          </p:cNvSpPr>
          <p:nvPr>
            <p:ph type="body" sz="quarter" idx="10" hasCustomPrompt="1"/>
          </p:nvPr>
        </p:nvSpPr>
        <p:spPr>
          <a:xfrm>
            <a:off x="742950" y="728700"/>
            <a:ext cx="4966134"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sp>
        <p:nvSpPr>
          <p:cNvPr id="5" name="Title 1">
            <a:extLst>
              <a:ext uri="{FF2B5EF4-FFF2-40B4-BE49-F238E27FC236}">
                <a16:creationId xmlns:a16="http://schemas.microsoft.com/office/drawing/2014/main" id="{3351E436-F6B3-DF4B-B106-DB94F8F8071F}"/>
              </a:ext>
            </a:extLst>
          </p:cNvPr>
          <p:cNvSpPr>
            <a:spLocks noGrp="1"/>
          </p:cNvSpPr>
          <p:nvPr>
            <p:ph type="title"/>
          </p:nvPr>
        </p:nvSpPr>
        <p:spPr>
          <a:xfrm>
            <a:off x="742950" y="279964"/>
            <a:ext cx="5002138" cy="426823"/>
          </a:xfrm>
        </p:spPr>
        <p:txBody>
          <a:bodyPr/>
          <a:lstStyle/>
          <a:p>
            <a:r>
              <a:rPr lang="en-US"/>
              <a:t>Click to edit Master title style</a:t>
            </a:r>
          </a:p>
        </p:txBody>
      </p:sp>
      <p:sp>
        <p:nvSpPr>
          <p:cNvPr id="3" name="Rectangle 2">
            <a:extLst>
              <a:ext uri="{FF2B5EF4-FFF2-40B4-BE49-F238E27FC236}">
                <a16:creationId xmlns:a16="http://schemas.microsoft.com/office/drawing/2014/main" id="{F87E134F-66E9-654A-B1FF-C2C536030585}"/>
              </a:ext>
            </a:extLst>
          </p:cNvPr>
          <p:cNvSpPr/>
          <p:nvPr userDrawn="1"/>
        </p:nvSpPr>
        <p:spPr>
          <a:xfrm>
            <a:off x="164468" y="6201308"/>
            <a:ext cx="648072" cy="576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b="0" i="0">
              <a:latin typeface="Segoe UI Light" panose="020B0502040204020203" pitchFamily="34" charset="0"/>
            </a:endParaRPr>
          </a:p>
        </p:txBody>
      </p:sp>
    </p:spTree>
    <p:extLst>
      <p:ext uri="{BB962C8B-B14F-4D97-AF65-F5344CB8AC3E}">
        <p14:creationId xmlns:p14="http://schemas.microsoft.com/office/powerpoint/2010/main" val="2844446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batim">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9DC2A07F-A71C-4649-A0BD-EB51EB58FAE6}"/>
              </a:ext>
            </a:extLst>
          </p:cNvPr>
          <p:cNvSpPr>
            <a:spLocks noGrp="1"/>
          </p:cNvSpPr>
          <p:nvPr>
            <p:ph type="pic" sz="quarter" idx="10"/>
          </p:nvPr>
        </p:nvSpPr>
        <p:spPr>
          <a:xfrm>
            <a:off x="741636" y="1268413"/>
            <a:ext cx="2843212" cy="3924300"/>
          </a:xfrm>
          <a:solidFill>
            <a:schemeClr val="bg1">
              <a:lumMod val="95000"/>
            </a:schemeClr>
          </a:solidFill>
        </p:spPr>
        <p:txBody>
          <a:bodyPr/>
          <a:lstStyle>
            <a:lvl1pPr marL="0" indent="0">
              <a:buNone/>
              <a:defRPr/>
            </a:lvl1pPr>
          </a:lstStyle>
          <a:p>
            <a:endParaRPr lang="fr-FR"/>
          </a:p>
        </p:txBody>
      </p:sp>
      <p:sp>
        <p:nvSpPr>
          <p:cNvPr id="6" name="Title 1">
            <a:extLst>
              <a:ext uri="{FF2B5EF4-FFF2-40B4-BE49-F238E27FC236}">
                <a16:creationId xmlns:a16="http://schemas.microsoft.com/office/drawing/2014/main" id="{25F72A3E-7267-C741-9065-F5931E1FD191}"/>
              </a:ext>
            </a:extLst>
          </p:cNvPr>
          <p:cNvSpPr>
            <a:spLocks noGrp="1"/>
          </p:cNvSpPr>
          <p:nvPr>
            <p:ph type="title"/>
          </p:nvPr>
        </p:nvSpPr>
        <p:spPr>
          <a:xfrm>
            <a:off x="742950" y="279964"/>
            <a:ext cx="3669990" cy="426823"/>
          </a:xfrm>
        </p:spPr>
        <p:txBody>
          <a:bodyPr/>
          <a:lstStyle/>
          <a:p>
            <a:r>
              <a:rPr lang="en-US"/>
              <a:t>Click to edit Master title style</a:t>
            </a:r>
          </a:p>
        </p:txBody>
      </p:sp>
      <p:sp>
        <p:nvSpPr>
          <p:cNvPr id="7" name="Text Placeholder 4">
            <a:extLst>
              <a:ext uri="{FF2B5EF4-FFF2-40B4-BE49-F238E27FC236}">
                <a16:creationId xmlns:a16="http://schemas.microsoft.com/office/drawing/2014/main" id="{CBE5E838-2D41-074D-80EE-4F993E6E4913}"/>
              </a:ext>
            </a:extLst>
          </p:cNvPr>
          <p:cNvSpPr>
            <a:spLocks noGrp="1"/>
          </p:cNvSpPr>
          <p:nvPr>
            <p:ph type="body" sz="quarter" idx="11" hasCustomPrompt="1"/>
          </p:nvPr>
        </p:nvSpPr>
        <p:spPr>
          <a:xfrm>
            <a:off x="742950" y="728700"/>
            <a:ext cx="276989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8" name="Graphique 7">
            <a:extLst>
              <a:ext uri="{FF2B5EF4-FFF2-40B4-BE49-F238E27FC236}">
                <a16:creationId xmlns:a16="http://schemas.microsoft.com/office/drawing/2014/main" id="{9CA01C99-3F22-2549-AE67-B742C6CA35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105149528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42950" y="1452423"/>
            <a:ext cx="8420100" cy="4627563"/>
          </a:xfrm>
        </p:spPr>
        <p:txBody>
          <a:bodyPr numCol="2" spcCol="274320">
            <a:normAutofit/>
          </a:bodyPr>
          <a:lstStyle>
            <a:lvl1pPr marL="0" indent="0">
              <a:spcBef>
                <a:spcPts val="975"/>
              </a:spcBef>
              <a:buNone/>
              <a:defRPr sz="1300"/>
            </a:lvl1pPr>
            <a:lvl2pPr marL="185738" indent="-185738">
              <a:spcBef>
                <a:spcPts val="975"/>
              </a:spcBef>
              <a:buFont typeface="Arial" panose="020B0604020202020204" pitchFamily="34" charset="0"/>
              <a:buChar char="•"/>
              <a:defRPr sz="1300"/>
            </a:lvl2pPr>
            <a:lvl3pPr marL="371475" indent="-185738">
              <a:spcBef>
                <a:spcPts val="975"/>
              </a:spcBef>
              <a:buFont typeface="Open Sans Light" panose="020B0306030504020204" pitchFamily="34" charset="0"/>
              <a:buChar char="–"/>
              <a:defRPr sz="1300"/>
            </a:lvl3pPr>
            <a:lvl4pPr marL="557213" indent="-185738">
              <a:spcBef>
                <a:spcPts val="975"/>
              </a:spcBef>
              <a:buFont typeface="Arial" panose="020B0604020202020204" pitchFamily="34" charset="0"/>
              <a:buChar char="•"/>
              <a:defRPr sz="1300"/>
            </a:lvl4pPr>
            <a:lvl5pPr marL="742949" indent="-185738">
              <a:spcBef>
                <a:spcPts val="975"/>
              </a:spcBef>
              <a:buFont typeface="Open Sans Light" panose="020B0306030504020204" pitchFamily="34" charset="0"/>
              <a:buChar cha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hasCustomPrompt="1"/>
          </p:nvPr>
        </p:nvSpPr>
        <p:spPr>
          <a:xfrm>
            <a:off x="742950" y="728700"/>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6" name="Graphique 5">
            <a:extLst>
              <a:ext uri="{FF2B5EF4-FFF2-40B4-BE49-F238E27FC236}">
                <a16:creationId xmlns:a16="http://schemas.microsoft.com/office/drawing/2014/main" id="{18470461-A83A-E840-9104-A76AC7AEE9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60648"/>
            <a:ext cx="252028" cy="426822"/>
          </a:xfrm>
          <a:prstGeom prst="rect">
            <a:avLst/>
          </a:prstGeom>
        </p:spPr>
      </p:pic>
    </p:spTree>
    <p:extLst>
      <p:ext uri="{BB962C8B-B14F-4D97-AF65-F5344CB8AC3E}">
        <p14:creationId xmlns:p14="http://schemas.microsoft.com/office/powerpoint/2010/main" val="90064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452423"/>
            <a:ext cx="4127500" cy="4525963"/>
          </a:xfrm>
        </p:spPr>
        <p:txBody>
          <a:bodyPr>
            <a:normAutofit/>
          </a:bodyPr>
          <a:lstStyle>
            <a:lvl1pPr>
              <a:defRPr sz="1625"/>
            </a:lvl1pPr>
            <a:lvl2pPr>
              <a:defRPr sz="1300"/>
            </a:lvl2pPr>
            <a:lvl3pPr>
              <a:defRPr sz="1300"/>
            </a:lvl3pPr>
            <a:lvl4pPr>
              <a:defRPr sz="1300"/>
            </a:lvl4pPr>
            <a:lvl5pPr>
              <a:defRPr sz="130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10" hasCustomPrompt="1"/>
          </p:nvPr>
        </p:nvSpPr>
        <p:spPr>
          <a:xfrm>
            <a:off x="742950" y="711585"/>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7" name="Graphique 6">
            <a:extLst>
              <a:ext uri="{FF2B5EF4-FFF2-40B4-BE49-F238E27FC236}">
                <a16:creationId xmlns:a16="http://schemas.microsoft.com/office/drawing/2014/main" id="{6B7B9635-D6E8-6542-8038-741450A4A3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180792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42950" y="1276909"/>
            <a:ext cx="4129220"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a:t>Click to edit Master text styles</a:t>
            </a:r>
          </a:p>
        </p:txBody>
      </p:sp>
      <p:sp>
        <p:nvSpPr>
          <p:cNvPr id="4" name="Content Placeholder 3"/>
          <p:cNvSpPr>
            <a:spLocks noGrp="1"/>
          </p:cNvSpPr>
          <p:nvPr>
            <p:ph sz="half" idx="2"/>
          </p:nvPr>
        </p:nvSpPr>
        <p:spPr>
          <a:xfrm>
            <a:off x="742950" y="1560285"/>
            <a:ext cx="4129220"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276909"/>
            <a:ext cx="4130939" cy="250068"/>
          </a:xfrm>
        </p:spPr>
        <p:txBody>
          <a:bodyPr wrap="square" anchor="b">
            <a:spAutoFit/>
          </a:bodyPr>
          <a:lstStyle>
            <a:lvl1pPr marL="0" indent="0">
              <a:spcBef>
                <a:spcPts val="0"/>
              </a:spcBef>
              <a:buNone/>
              <a:defRPr sz="1625" b="1"/>
            </a:lvl1pPr>
            <a:lvl2pPr marL="495300" indent="0">
              <a:buNone/>
              <a:defRPr sz="2167" b="1"/>
            </a:lvl2pPr>
            <a:lvl3pPr marL="990601" indent="0">
              <a:buNone/>
              <a:defRPr sz="1950" b="1"/>
            </a:lvl3pPr>
            <a:lvl4pPr marL="1485900" indent="0">
              <a:buNone/>
              <a:defRPr sz="1733" b="1"/>
            </a:lvl4pPr>
            <a:lvl5pPr marL="1981199" indent="0">
              <a:buNone/>
              <a:defRPr sz="1733" b="1"/>
            </a:lvl5pPr>
            <a:lvl6pPr marL="2476500" indent="0">
              <a:buNone/>
              <a:defRPr sz="1733" b="1"/>
            </a:lvl6pPr>
            <a:lvl7pPr marL="2971800" indent="0">
              <a:buNone/>
              <a:defRPr sz="1733" b="1"/>
            </a:lvl7pPr>
            <a:lvl8pPr marL="3467100" indent="0">
              <a:buNone/>
              <a:defRPr sz="1733" b="1"/>
            </a:lvl8pPr>
            <a:lvl9pPr marL="3962400" indent="0">
              <a:buNone/>
              <a:defRPr sz="1733" b="1"/>
            </a:lvl9pPr>
          </a:lstStyle>
          <a:p>
            <a:pPr lvl="0"/>
            <a:r>
              <a:rPr lang="en-US"/>
              <a:t>Click to edit Master text styles</a:t>
            </a:r>
          </a:p>
        </p:txBody>
      </p:sp>
      <p:sp>
        <p:nvSpPr>
          <p:cNvPr id="6" name="Content Placeholder 5"/>
          <p:cNvSpPr>
            <a:spLocks noGrp="1"/>
          </p:cNvSpPr>
          <p:nvPr>
            <p:ph sz="quarter" idx="4"/>
          </p:nvPr>
        </p:nvSpPr>
        <p:spPr>
          <a:xfrm>
            <a:off x="5032113" y="1560285"/>
            <a:ext cx="4130939" cy="4565877"/>
          </a:xfrm>
        </p:spPr>
        <p:txBody>
          <a:bodyPr>
            <a:normAutofit/>
          </a:bodyPr>
          <a:lstStyle>
            <a:lvl1pPr>
              <a:defRPr sz="1625"/>
            </a:lvl1pPr>
            <a:lvl2pPr>
              <a:defRPr sz="1300"/>
            </a:lvl2pPr>
            <a:lvl3pPr>
              <a:defRPr sz="1300"/>
            </a:lvl3pPr>
            <a:lvl4pPr>
              <a:defRPr sz="1300"/>
            </a:lvl4pPr>
            <a:lvl5pPr>
              <a:defRPr sz="1300"/>
            </a:lvl5pPr>
            <a:lvl6pPr>
              <a:defRPr sz="1733"/>
            </a:lvl6pPr>
            <a:lvl7pPr>
              <a:defRPr sz="1733"/>
            </a:lvl7pPr>
            <a:lvl8pPr>
              <a:defRPr sz="1733"/>
            </a:lvl8pPr>
            <a:lvl9pPr>
              <a:defRPr sz="17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que 6">
            <a:extLst>
              <a:ext uri="{FF2B5EF4-FFF2-40B4-BE49-F238E27FC236}">
                <a16:creationId xmlns:a16="http://schemas.microsoft.com/office/drawing/2014/main" id="{D6DDDB84-1992-F648-B664-E15D6D7A6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9" name="Espace réservé du texte 8">
            <a:extLst>
              <a:ext uri="{FF2B5EF4-FFF2-40B4-BE49-F238E27FC236}">
                <a16:creationId xmlns:a16="http://schemas.microsoft.com/office/drawing/2014/main" id="{6F39B69A-DF0C-C74B-AECB-8C84FDD6DF24}"/>
              </a:ext>
            </a:extLst>
          </p:cNvPr>
          <p:cNvSpPr>
            <a:spLocks noGrp="1"/>
          </p:cNvSpPr>
          <p:nvPr>
            <p:ph type="body" sz="quarter" idx="10" hasCustomPrompt="1"/>
          </p:nvPr>
        </p:nvSpPr>
        <p:spPr>
          <a:xfrm>
            <a:off x="742950" y="700088"/>
            <a:ext cx="8420100" cy="460375"/>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14296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Graphique 2">
            <a:extLst>
              <a:ext uri="{FF2B5EF4-FFF2-40B4-BE49-F238E27FC236}">
                <a16:creationId xmlns:a16="http://schemas.microsoft.com/office/drawing/2014/main" id="{83F19B5F-D435-1149-B342-0F2F0C45FA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
        <p:nvSpPr>
          <p:cNvPr id="5" name="Espace réservé du texte 4">
            <a:extLst>
              <a:ext uri="{FF2B5EF4-FFF2-40B4-BE49-F238E27FC236}">
                <a16:creationId xmlns:a16="http://schemas.microsoft.com/office/drawing/2014/main" id="{7620EA93-C2A2-7F47-A352-980A54D24055}"/>
              </a:ext>
            </a:extLst>
          </p:cNvPr>
          <p:cNvSpPr>
            <a:spLocks noGrp="1"/>
          </p:cNvSpPr>
          <p:nvPr>
            <p:ph type="body" sz="quarter" idx="10" hasCustomPrompt="1"/>
          </p:nvPr>
        </p:nvSpPr>
        <p:spPr>
          <a:xfrm>
            <a:off x="742950" y="700088"/>
            <a:ext cx="8420100" cy="352425"/>
          </a:xfrm>
        </p:spPr>
        <p:txBody>
          <a:bodyPr>
            <a:normAutofit/>
          </a:bodyPr>
          <a:lstStyle>
            <a:lvl1pPr marL="0" indent="0">
              <a:buNone/>
              <a:defRPr sz="1460"/>
            </a:lvl1pPr>
          </a:lstStyle>
          <a:p>
            <a:pPr lvl="0"/>
            <a:r>
              <a:rPr lang="en-US"/>
              <a:t>Click here to edit subtitle</a:t>
            </a:r>
          </a:p>
        </p:txBody>
      </p:sp>
    </p:spTree>
    <p:extLst>
      <p:ext uri="{BB962C8B-B14F-4D97-AF65-F5344CB8AC3E}">
        <p14:creationId xmlns:p14="http://schemas.microsoft.com/office/powerpoint/2010/main" val="81230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742950" y="754348"/>
            <a:ext cx="8420100" cy="406400"/>
          </a:xfrm>
        </p:spPr>
        <p:txBody>
          <a:bodyPr>
            <a:normAutofit/>
          </a:bodyPr>
          <a:lstStyle>
            <a:lvl1pPr marL="0" indent="0" algn="l">
              <a:lnSpc>
                <a:spcPct val="86000"/>
              </a:lnSpc>
              <a:spcBef>
                <a:spcPts val="0"/>
              </a:spcBef>
              <a:buNone/>
              <a:defRPr sz="1463" baseline="0"/>
            </a:lvl1pPr>
          </a:lstStyle>
          <a:p>
            <a:pPr lvl="0"/>
            <a:r>
              <a:rPr lang="en-US"/>
              <a:t>Click here to edit subtitle</a:t>
            </a:r>
          </a:p>
        </p:txBody>
      </p:sp>
      <p:pic>
        <p:nvPicPr>
          <p:cNvPr id="4" name="Graphique 3">
            <a:extLst>
              <a:ext uri="{FF2B5EF4-FFF2-40B4-BE49-F238E27FC236}">
                <a16:creationId xmlns:a16="http://schemas.microsoft.com/office/drawing/2014/main" id="{9DE56FB2-AE45-264D-BFD7-170416578D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9325" y="273894"/>
            <a:ext cx="252028" cy="426822"/>
          </a:xfrm>
          <a:prstGeom prst="rect">
            <a:avLst/>
          </a:prstGeom>
        </p:spPr>
      </p:pic>
    </p:spTree>
    <p:extLst>
      <p:ext uri="{BB962C8B-B14F-4D97-AF65-F5344CB8AC3E}">
        <p14:creationId xmlns:p14="http://schemas.microsoft.com/office/powerpoint/2010/main" val="5917543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t 5" hidden="1">
            <a:extLst>
              <a:ext uri="{FF2B5EF4-FFF2-40B4-BE49-F238E27FC236}">
                <a16:creationId xmlns:a16="http://schemas.microsoft.com/office/drawing/2014/main" id="{2A1A89E9-8919-4F74-8116-070FE49C2153}"/>
              </a:ext>
            </a:extLst>
          </p:cNvPr>
          <p:cNvGraphicFramePr>
            <a:graphicFrameLocks noChangeAspect="1"/>
          </p:cNvGraphicFramePr>
          <p:nvPr userDrawn="1">
            <p:custDataLst>
              <p:tags r:id="rId46"/>
            </p:custDataLst>
            <p:extLst>
              <p:ext uri="{D42A27DB-BD31-4B8C-83A1-F6EECF244321}">
                <p14:modId xmlns:p14="http://schemas.microsoft.com/office/powerpoint/2010/main" val="3325219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7" imgW="473" imgH="473" progId="TCLayout.ActiveDocument.1">
                  <p:embed/>
                </p:oleObj>
              </mc:Choice>
              <mc:Fallback>
                <p:oleObj name="Diapositive think-cell" r:id="rId47" imgW="473" imgH="473" progId="TCLayout.ActiveDocument.1">
                  <p:embed/>
                  <p:pic>
                    <p:nvPicPr>
                      <p:cNvPr id="6" name="Objet 5" hidden="1">
                        <a:extLst>
                          <a:ext uri="{FF2B5EF4-FFF2-40B4-BE49-F238E27FC236}">
                            <a16:creationId xmlns:a16="http://schemas.microsoft.com/office/drawing/2014/main" id="{2A1A89E9-8919-4F74-8116-070FE49C2153}"/>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742950" y="279964"/>
            <a:ext cx="8420100" cy="426823"/>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742950" y="1219203"/>
            <a:ext cx="84201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Slide Number Placeholder 5">
            <a:extLst>
              <a:ext uri="{FF2B5EF4-FFF2-40B4-BE49-F238E27FC236}">
                <a16:creationId xmlns:a16="http://schemas.microsoft.com/office/drawing/2014/main" id="{C64DDAAB-51AE-C542-B2D3-39CDE5D6EEF1}"/>
              </a:ext>
            </a:extLst>
          </p:cNvPr>
          <p:cNvSpPr txBox="1">
            <a:spLocks/>
          </p:cNvSpPr>
          <p:nvPr userDrawn="1"/>
        </p:nvSpPr>
        <p:spPr>
          <a:xfrm>
            <a:off x="9120477" y="6338433"/>
            <a:ext cx="113282" cy="266740"/>
          </a:xfrm>
          <a:prstGeom prst="rect">
            <a:avLst/>
          </a:prstGeom>
        </p:spPr>
        <p:txBody>
          <a:bodyPr vert="horz" wrap="none" lIns="99060" tIns="49530" rIns="99060" bIns="4953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975">
                <a:latin typeface="Segoe UI Light" panose="020B0502040204020203" pitchFamily="34" charset="0"/>
              </a:rPr>
              <a:pPr algn="ctr"/>
              <a:t>‹N°›</a:t>
            </a:fld>
            <a:endParaRPr lang="en-US" sz="975">
              <a:latin typeface="Segoe UI Light" panose="020B0502040204020203" pitchFamily="34" charset="0"/>
            </a:endParaRPr>
          </a:p>
        </p:txBody>
      </p:sp>
      <p:sp>
        <p:nvSpPr>
          <p:cNvPr id="30" name="Oval 9">
            <a:extLst>
              <a:ext uri="{FF2B5EF4-FFF2-40B4-BE49-F238E27FC236}">
                <a16:creationId xmlns:a16="http://schemas.microsoft.com/office/drawing/2014/main" id="{ECE31B6E-86E3-694A-A8CC-84D94F47661D}"/>
              </a:ext>
            </a:extLst>
          </p:cNvPr>
          <p:cNvSpPr/>
          <p:nvPr userDrawn="1"/>
        </p:nvSpPr>
        <p:spPr>
          <a:xfrm>
            <a:off x="9041757"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latin typeface="Segoe UI Light" panose="020B0502040204020203" pitchFamily="34" charset="0"/>
            </a:endParaRPr>
          </a:p>
        </p:txBody>
      </p:sp>
      <p:sp>
        <p:nvSpPr>
          <p:cNvPr id="32" name="Oval 15">
            <a:extLst>
              <a:ext uri="{FF2B5EF4-FFF2-40B4-BE49-F238E27FC236}">
                <a16:creationId xmlns:a16="http://schemas.microsoft.com/office/drawing/2014/main" id="{C06C0017-609B-0E4D-AF6A-EE6375F1FAE3}"/>
              </a:ext>
            </a:extLst>
          </p:cNvPr>
          <p:cNvSpPr/>
          <p:nvPr userDrawn="1"/>
        </p:nvSpPr>
        <p:spPr>
          <a:xfrm>
            <a:off x="8687333"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latin typeface="Segoe UI Light" panose="020B0502040204020203" pitchFamily="34" charset="0"/>
            </a:endParaRPr>
          </a:p>
        </p:txBody>
      </p:sp>
      <p:sp>
        <p:nvSpPr>
          <p:cNvPr id="33" name="Rectangle 9">
            <a:extLst>
              <a:ext uri="{FF2B5EF4-FFF2-40B4-BE49-F238E27FC236}">
                <a16:creationId xmlns:a16="http://schemas.microsoft.com/office/drawing/2014/main" id="{67B3CA1F-2DAF-4842-B0F6-FB2FAE7AFA26}"/>
              </a:ext>
            </a:extLst>
          </p:cNvPr>
          <p:cNvSpPr/>
          <p:nvPr userDrawn="1"/>
        </p:nvSpPr>
        <p:spPr>
          <a:xfrm rot="2700000">
            <a:off x="8805030"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latin typeface="Segoe UI Light" panose="020B0502040204020203" pitchFamily="34" charset="0"/>
            </a:endParaRPr>
          </a:p>
        </p:txBody>
      </p:sp>
      <p:sp>
        <p:nvSpPr>
          <p:cNvPr id="34" name="Oval 13">
            <a:extLst>
              <a:ext uri="{FF2B5EF4-FFF2-40B4-BE49-F238E27FC236}">
                <a16:creationId xmlns:a16="http://schemas.microsoft.com/office/drawing/2014/main" id="{16428C32-A985-884A-A048-9D4E4B22C4EB}"/>
              </a:ext>
            </a:extLst>
          </p:cNvPr>
          <p:cNvSpPr/>
          <p:nvPr userDrawn="1"/>
        </p:nvSpPr>
        <p:spPr>
          <a:xfrm rot="10800000">
            <a:off x="9396180" y="6336448"/>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latin typeface="Segoe UI Light" panose="020B0502040204020203" pitchFamily="34" charset="0"/>
            </a:endParaRPr>
          </a:p>
        </p:txBody>
      </p:sp>
      <p:sp>
        <p:nvSpPr>
          <p:cNvPr id="35" name="Rectangle 9">
            <a:extLst>
              <a:ext uri="{FF2B5EF4-FFF2-40B4-BE49-F238E27FC236}">
                <a16:creationId xmlns:a16="http://schemas.microsoft.com/office/drawing/2014/main" id="{6BCE5F22-3E68-8D4C-9923-D2C3180609EB}"/>
              </a:ext>
            </a:extLst>
          </p:cNvPr>
          <p:cNvSpPr/>
          <p:nvPr userDrawn="1"/>
        </p:nvSpPr>
        <p:spPr>
          <a:xfrm rot="13500000">
            <a:off x="9475986" y="6435200"/>
            <a:ext cx="73220" cy="73220"/>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75">
              <a:latin typeface="Segoe UI Light" panose="020B0502040204020203" pitchFamily="34" charset="0"/>
            </a:endParaRPr>
          </a:p>
        </p:txBody>
      </p:sp>
      <p:sp>
        <p:nvSpPr>
          <p:cNvPr id="40" name="Action Button: Forward or Next 26">
            <a:hlinkClick r:id="" action="ppaction://hlinkshowjump?jump=nextslide" highlightClick="1"/>
            <a:extLst>
              <a:ext uri="{FF2B5EF4-FFF2-40B4-BE49-F238E27FC236}">
                <a16:creationId xmlns:a16="http://schemas.microsoft.com/office/drawing/2014/main" id="{4D7BDCA1-EBAD-3A47-BD47-1F2D5CE315E3}"/>
              </a:ext>
            </a:extLst>
          </p:cNvPr>
          <p:cNvSpPr/>
          <p:nvPr userDrawn="1"/>
        </p:nvSpPr>
        <p:spPr>
          <a:xfrm>
            <a:off x="9374071" y="6310814"/>
            <a:ext cx="326898" cy="326898"/>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a:latin typeface="Segoe UI Light" panose="020B0502040204020203" pitchFamily="34" charset="0"/>
            </a:endParaRPr>
          </a:p>
        </p:txBody>
      </p:sp>
      <p:sp>
        <p:nvSpPr>
          <p:cNvPr id="41" name="Action Button: Back or Previous 27">
            <a:hlinkClick r:id="" action="ppaction://hlinkshowjump?jump=previousslide" highlightClick="1"/>
            <a:extLst>
              <a:ext uri="{FF2B5EF4-FFF2-40B4-BE49-F238E27FC236}">
                <a16:creationId xmlns:a16="http://schemas.microsoft.com/office/drawing/2014/main" id="{C3CE824C-65AD-064D-A62A-BC4AA826892A}"/>
              </a:ext>
            </a:extLst>
          </p:cNvPr>
          <p:cNvSpPr/>
          <p:nvPr userDrawn="1"/>
        </p:nvSpPr>
        <p:spPr>
          <a:xfrm>
            <a:off x="8661412" y="6304498"/>
            <a:ext cx="326898" cy="326898"/>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950">
              <a:latin typeface="Segoe UI Light" panose="020B0502040204020203" pitchFamily="34" charset="0"/>
            </a:endParaRPr>
          </a:p>
        </p:txBody>
      </p:sp>
      <p:sp>
        <p:nvSpPr>
          <p:cNvPr id="22" name="ZoneTexte 21">
            <a:extLst>
              <a:ext uri="{FF2B5EF4-FFF2-40B4-BE49-F238E27FC236}">
                <a16:creationId xmlns:a16="http://schemas.microsoft.com/office/drawing/2014/main" id="{0B0381DB-CE3B-F64D-BAD7-DBA032476BD1}"/>
              </a:ext>
            </a:extLst>
          </p:cNvPr>
          <p:cNvSpPr txBox="1"/>
          <p:nvPr userDrawn="1"/>
        </p:nvSpPr>
        <p:spPr>
          <a:xfrm>
            <a:off x="1770077" y="6347414"/>
            <a:ext cx="6365845" cy="246221"/>
          </a:xfrm>
          <a:prstGeom prst="rect">
            <a:avLst/>
          </a:prstGeom>
          <a:noFill/>
        </p:spPr>
        <p:txBody>
          <a:bodyPr wrap="none" rtlCol="0">
            <a:spAutoFit/>
          </a:bodyPr>
          <a:lstStyle/>
          <a:p>
            <a:r>
              <a:rPr lang="fr-FR" sz="1000" b="0" i="0">
                <a:solidFill>
                  <a:schemeClr val="bg1">
                    <a:lumMod val="65000"/>
                  </a:schemeClr>
                </a:solidFill>
                <a:latin typeface="Segoe UI Light" panose="020B0502040204020203" pitchFamily="34" charset="0"/>
                <a:ea typeface="Segoe UI" panose="020B0502040204020203" pitchFamily="34" charset="0"/>
                <a:cs typeface="Segoe UI Light" panose="020B0502040204020203" pitchFamily="34" charset="0"/>
              </a:rPr>
              <a:t>© Jury Juin 2025 – Eurogroup Consulting – Dossier de candidature Mécénat de compétences Eurogroup Autrement</a:t>
            </a:r>
          </a:p>
        </p:txBody>
      </p:sp>
      <p:pic>
        <p:nvPicPr>
          <p:cNvPr id="5" name="Image 4">
            <a:extLst>
              <a:ext uri="{FF2B5EF4-FFF2-40B4-BE49-F238E27FC236}">
                <a16:creationId xmlns:a16="http://schemas.microsoft.com/office/drawing/2014/main" id="{4FDC1754-C027-4BE3-BE80-93E23522D280}"/>
              </a:ext>
            </a:extLst>
          </p:cNvPr>
          <p:cNvPicPr>
            <a:picLocks noChangeAspect="1"/>
          </p:cNvPicPr>
          <p:nvPr userDrawn="1"/>
        </p:nvPicPr>
        <p:blipFill>
          <a:blip r:embed="rId49"/>
          <a:stretch>
            <a:fillRect/>
          </a:stretch>
        </p:blipFill>
        <p:spPr>
          <a:xfrm>
            <a:off x="136528" y="6284560"/>
            <a:ext cx="731584" cy="460288"/>
          </a:xfrm>
          <a:prstGeom prst="rect">
            <a:avLst/>
          </a:prstGeom>
        </p:spPr>
      </p:pic>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897" r:id="rId2"/>
    <p:sldLayoutId id="2147483682" r:id="rId3"/>
    <p:sldLayoutId id="2147483683" r:id="rId4"/>
    <p:sldLayoutId id="2147483685" r:id="rId5"/>
    <p:sldLayoutId id="2147483686" r:id="rId6"/>
    <p:sldLayoutId id="2147483688" r:id="rId7"/>
    <p:sldLayoutId id="2147483690" r:id="rId8"/>
    <p:sldLayoutId id="2147483691" r:id="rId9"/>
    <p:sldLayoutId id="2147483692" r:id="rId10"/>
    <p:sldLayoutId id="2147483752" r:id="rId11"/>
    <p:sldLayoutId id="2147483753" r:id="rId12"/>
    <p:sldLayoutId id="2147483754" r:id="rId13"/>
    <p:sldLayoutId id="2147483755" r:id="rId14"/>
    <p:sldLayoutId id="2147483756" r:id="rId15"/>
    <p:sldLayoutId id="2147483775" r:id="rId16"/>
    <p:sldLayoutId id="2147483757" r:id="rId17"/>
    <p:sldLayoutId id="2147483776" r:id="rId18"/>
    <p:sldLayoutId id="2147483758" r:id="rId19"/>
    <p:sldLayoutId id="2147483777" r:id="rId20"/>
    <p:sldLayoutId id="2147483778" r:id="rId21"/>
    <p:sldLayoutId id="2147483760" r:id="rId22"/>
    <p:sldLayoutId id="2147483779" r:id="rId23"/>
    <p:sldLayoutId id="2147483761" r:id="rId24"/>
    <p:sldLayoutId id="2147483780" r:id="rId25"/>
    <p:sldLayoutId id="2147483781" r:id="rId26"/>
    <p:sldLayoutId id="2147483782" r:id="rId27"/>
    <p:sldLayoutId id="2147483783" r:id="rId28"/>
    <p:sldLayoutId id="2147483784" r:id="rId29"/>
    <p:sldLayoutId id="2147483766" r:id="rId30"/>
    <p:sldLayoutId id="2147483768" r:id="rId31"/>
    <p:sldLayoutId id="2147483786" r:id="rId32"/>
    <p:sldLayoutId id="2147483769" r:id="rId33"/>
    <p:sldLayoutId id="2147483767" r:id="rId34"/>
    <p:sldLayoutId id="2147483787" r:id="rId35"/>
    <p:sldLayoutId id="2147483773" r:id="rId36"/>
    <p:sldLayoutId id="2147483792" r:id="rId37"/>
    <p:sldLayoutId id="2147483794" r:id="rId38"/>
    <p:sldLayoutId id="2147483796" r:id="rId39"/>
    <p:sldLayoutId id="2147483798" r:id="rId40"/>
    <p:sldLayoutId id="2147483841" r:id="rId41"/>
    <p:sldLayoutId id="2147483899" r:id="rId42"/>
    <p:sldLayoutId id="2147483942" r:id="rId43"/>
    <p:sldLayoutId id="2147483945" r:id="rId44"/>
  </p:sldLayoutIdLst>
  <p:txStyles>
    <p:titleStyle>
      <a:lvl1pPr algn="l" defTabSz="990601" rtl="0" eaLnBrk="1" latinLnBrk="0" hangingPunct="1">
        <a:lnSpc>
          <a:spcPct val="86000"/>
        </a:lnSpc>
        <a:spcBef>
          <a:spcPct val="0"/>
        </a:spcBef>
        <a:buNone/>
        <a:defRPr sz="2275" b="0" i="0" kern="800" spc="-43">
          <a:solidFill>
            <a:schemeClr val="tx1"/>
          </a:solidFill>
          <a:latin typeface="Segoe UI Light" panose="020B0502040204020203" pitchFamily="34" charset="0"/>
          <a:ea typeface="+mj-ea"/>
          <a:cs typeface="+mj-cs"/>
        </a:defRPr>
      </a:lvl1pPr>
    </p:titleStyle>
    <p:bodyStyle>
      <a:lvl1pPr marL="185738" indent="-185738" algn="l" defTabSz="990601" rtl="0" eaLnBrk="1" latinLnBrk="0" hangingPunct="1">
        <a:spcBef>
          <a:spcPct val="20000"/>
        </a:spcBef>
        <a:buClr>
          <a:schemeClr val="accent1"/>
        </a:buClr>
        <a:buFont typeface="Arial" panose="020B0604020202020204" pitchFamily="34" charset="0"/>
        <a:buChar char="•"/>
        <a:defRPr sz="1625" b="0" i="0" kern="800" spc="-11">
          <a:solidFill>
            <a:schemeClr val="tx1"/>
          </a:solidFill>
          <a:latin typeface="Segoe UI Light" panose="020B0502040204020203" pitchFamily="34" charset="0"/>
          <a:ea typeface="+mn-ea"/>
          <a:cs typeface="+mn-cs"/>
        </a:defRPr>
      </a:lvl1pPr>
      <a:lvl2pPr marL="373195" indent="-18745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2pPr>
      <a:lvl3pPr marL="558933"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3pPr>
      <a:lvl4pPr marL="744669"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1300"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en-US"/>
      </a:defPPr>
      <a:lvl1pPr marL="0" algn="l" defTabSz="990601" rtl="0" eaLnBrk="1" latinLnBrk="0" hangingPunct="1">
        <a:defRPr sz="1950" kern="1200">
          <a:solidFill>
            <a:schemeClr val="tx1"/>
          </a:solidFill>
          <a:latin typeface="+mn-lt"/>
          <a:ea typeface="+mn-ea"/>
          <a:cs typeface="+mn-cs"/>
        </a:defRPr>
      </a:lvl1pPr>
      <a:lvl2pPr marL="495300" algn="l" defTabSz="990601" rtl="0" eaLnBrk="1" latinLnBrk="0" hangingPunct="1">
        <a:defRPr sz="1950" kern="1200">
          <a:solidFill>
            <a:schemeClr val="tx1"/>
          </a:solidFill>
          <a:latin typeface="+mn-lt"/>
          <a:ea typeface="+mn-ea"/>
          <a:cs typeface="+mn-cs"/>
        </a:defRPr>
      </a:lvl2pPr>
      <a:lvl3pPr marL="990601" algn="l" defTabSz="990601" rtl="0" eaLnBrk="1" latinLnBrk="0" hangingPunct="1">
        <a:defRPr sz="1950" kern="1200">
          <a:solidFill>
            <a:schemeClr val="tx1"/>
          </a:solidFill>
          <a:latin typeface="+mn-lt"/>
          <a:ea typeface="+mn-ea"/>
          <a:cs typeface="+mn-cs"/>
        </a:defRPr>
      </a:lvl3pPr>
      <a:lvl4pPr marL="1485900" algn="l" defTabSz="990601" rtl="0" eaLnBrk="1" latinLnBrk="0" hangingPunct="1">
        <a:defRPr sz="1950" kern="1200">
          <a:solidFill>
            <a:schemeClr val="tx1"/>
          </a:solidFill>
          <a:latin typeface="+mn-lt"/>
          <a:ea typeface="+mn-ea"/>
          <a:cs typeface="+mn-cs"/>
        </a:defRPr>
      </a:lvl4pPr>
      <a:lvl5pPr marL="1981199" algn="l" defTabSz="990601" rtl="0" eaLnBrk="1" latinLnBrk="0" hangingPunct="1">
        <a:defRPr sz="1950" kern="1200">
          <a:solidFill>
            <a:schemeClr val="tx1"/>
          </a:solidFill>
          <a:latin typeface="+mn-lt"/>
          <a:ea typeface="+mn-ea"/>
          <a:cs typeface="+mn-cs"/>
        </a:defRPr>
      </a:lvl5pPr>
      <a:lvl6pPr marL="2476500" algn="l" defTabSz="990601" rtl="0" eaLnBrk="1" latinLnBrk="0" hangingPunct="1">
        <a:defRPr sz="1950" kern="1200">
          <a:solidFill>
            <a:schemeClr val="tx1"/>
          </a:solidFill>
          <a:latin typeface="+mn-lt"/>
          <a:ea typeface="+mn-ea"/>
          <a:cs typeface="+mn-cs"/>
        </a:defRPr>
      </a:lvl6pPr>
      <a:lvl7pPr marL="2971800" algn="l" defTabSz="990601" rtl="0" eaLnBrk="1" latinLnBrk="0" hangingPunct="1">
        <a:defRPr sz="1950" kern="1200">
          <a:solidFill>
            <a:schemeClr val="tx1"/>
          </a:solidFill>
          <a:latin typeface="+mn-lt"/>
          <a:ea typeface="+mn-ea"/>
          <a:cs typeface="+mn-cs"/>
        </a:defRPr>
      </a:lvl7pPr>
      <a:lvl8pPr marL="3467100" algn="l" defTabSz="990601" rtl="0" eaLnBrk="1" latinLnBrk="0" hangingPunct="1">
        <a:defRPr sz="1950" kern="1200">
          <a:solidFill>
            <a:schemeClr val="tx1"/>
          </a:solidFill>
          <a:latin typeface="+mn-lt"/>
          <a:ea typeface="+mn-ea"/>
          <a:cs typeface="+mn-cs"/>
        </a:defRPr>
      </a:lvl8pPr>
      <a:lvl9pPr marL="3962400" algn="l" defTabSz="990601"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linkedin.com/company/eurogroup-consulting-france" TargetMode="External"/><Relationship Id="rId3" Type="http://schemas.openxmlformats.org/officeDocument/2006/relationships/notesSlide" Target="../notesSlides/notesSlide10.xml"/><Relationship Id="rId7" Type="http://schemas.openxmlformats.org/officeDocument/2006/relationships/hyperlink" Target="https://twitter.com/EurogroupFR" TargetMode="External"/><Relationship Id="rId12" Type="http://schemas.openxmlformats.org/officeDocument/2006/relationships/image" Target="../media/image29.svg"/><Relationship Id="rId17" Type="http://schemas.openxmlformats.org/officeDocument/2006/relationships/hyperlink" Target="mailto:fondation.equipe@eurogroupconsulting.com" TargetMode="External"/><Relationship Id="rId2" Type="http://schemas.openxmlformats.org/officeDocument/2006/relationships/slideLayout" Target="../slideLayouts/slideLayout1.xml"/><Relationship Id="rId16" Type="http://schemas.openxmlformats.org/officeDocument/2006/relationships/hyperlink" Target="mailto:lsa.quinet@eurogroupconsulting.com" TargetMode="External"/><Relationship Id="rId1" Type="http://schemas.openxmlformats.org/officeDocument/2006/relationships/tags" Target="../tags/tag4.xml"/><Relationship Id="rId6" Type="http://schemas.openxmlformats.org/officeDocument/2006/relationships/hyperlink" Target="https://fr.linkedin.com/company/eurogroup-consulting-france" TargetMode="External"/><Relationship Id="rId11" Type="http://schemas.openxmlformats.org/officeDocument/2006/relationships/image" Target="../media/image28.png"/><Relationship Id="rId5" Type="http://schemas.openxmlformats.org/officeDocument/2006/relationships/image" Target="../media/image1.emf"/><Relationship Id="rId15" Type="http://schemas.openxmlformats.org/officeDocument/2006/relationships/image" Target="../media/image2.png"/><Relationship Id="rId10" Type="http://schemas.openxmlformats.org/officeDocument/2006/relationships/hyperlink" Target="https://www.eurogroupconsulting.com/" TargetMode="External"/><Relationship Id="rId4" Type="http://schemas.openxmlformats.org/officeDocument/2006/relationships/oleObject" Target="../embeddings/oleObject3.bin"/><Relationship Id="rId9" Type="http://schemas.openxmlformats.org/officeDocument/2006/relationships/image" Target="../media/image27.svg"/><Relationship Id="rId14" Type="http://schemas.openxmlformats.org/officeDocument/2006/relationships/hyperlink" Target="https://www.youtube.com/user/EUROGROUPCONSUL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image" Target="../media/image13.svg"/><Relationship Id="rId2" Type="http://schemas.openxmlformats.org/officeDocument/2006/relationships/slideLayout" Target="../slideLayouts/slideLayout42.xml"/><Relationship Id="rId1" Type="http://schemas.openxmlformats.org/officeDocument/2006/relationships/tags" Target="../tags/tag3.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emf"/><Relationship Id="rId10" Type="http://schemas.openxmlformats.org/officeDocument/2006/relationships/image" Target="../media/image16.png"/><Relationship Id="rId4" Type="http://schemas.openxmlformats.org/officeDocument/2006/relationships/oleObject" Target="../embeddings/oleObject2.bin"/><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hyperlink" Target="mailto:fondation.equipe@eurogroupconsulting.com" TargetMode="External"/><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mailto:fondation.eqiupe@eurogroupconsulting.com" TargetMode="External"/><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vague, surf, équitation, eau&#10;&#10;Description générée automatiquement">
            <a:extLst>
              <a:ext uri="{FF2B5EF4-FFF2-40B4-BE49-F238E27FC236}">
                <a16:creationId xmlns:a16="http://schemas.microsoft.com/office/drawing/2014/main" id="{7A387B85-C2FB-B449-A928-BB3EBB2D3C98}"/>
              </a:ext>
            </a:extLst>
          </p:cNvPr>
          <p:cNvPicPr>
            <a:picLocks noGrp="1" noChangeAspect="1"/>
          </p:cNvPicPr>
          <p:nvPr>
            <p:ph type="pic" sz="quarter" idx="14"/>
          </p:nvPr>
        </p:nvPicPr>
        <p:blipFill rotWithShape="1">
          <a:blip r:embed="rId3"/>
          <a:srcRect l="17254" r="17254"/>
          <a:stretch/>
        </p:blipFill>
        <p:spPr>
          <a:blipFill>
            <a:blip r:embed="rId4"/>
            <a:tile tx="0" ty="0" sx="100000" sy="100000" flip="none" algn="tl"/>
          </a:blipFill>
        </p:spPr>
      </p:pic>
      <p:sp>
        <p:nvSpPr>
          <p:cNvPr id="29" name="ZoneTexte 28">
            <a:extLst>
              <a:ext uri="{FF2B5EF4-FFF2-40B4-BE49-F238E27FC236}">
                <a16:creationId xmlns:a16="http://schemas.microsoft.com/office/drawing/2014/main" id="{9B49228B-54D6-F34F-A658-699A64B15E33}"/>
              </a:ext>
            </a:extLst>
          </p:cNvPr>
          <p:cNvSpPr txBox="1"/>
          <p:nvPr/>
        </p:nvSpPr>
        <p:spPr>
          <a:xfrm>
            <a:off x="452500" y="171684"/>
            <a:ext cx="5529334" cy="461665"/>
          </a:xfrm>
          <a:prstGeom prst="rect">
            <a:avLst/>
          </a:prstGeom>
          <a:noFill/>
        </p:spPr>
        <p:txBody>
          <a:bodyPr wrap="none" rtlCol="0">
            <a:spAutoFit/>
          </a:bodyPr>
          <a:lstStyle/>
          <a:p>
            <a:r>
              <a:rPr lang="fr-FR">
                <a:latin typeface="Segoe UI Light" panose="020B0502040204020203" pitchFamily="34" charset="0"/>
              </a:rPr>
              <a:t>Programme de mécénat de compétences</a:t>
            </a:r>
          </a:p>
        </p:txBody>
      </p:sp>
      <p:sp>
        <p:nvSpPr>
          <p:cNvPr id="30" name="ZoneTexte 29">
            <a:extLst>
              <a:ext uri="{FF2B5EF4-FFF2-40B4-BE49-F238E27FC236}">
                <a16:creationId xmlns:a16="http://schemas.microsoft.com/office/drawing/2014/main" id="{4751DC1A-5BA7-1847-ACFF-EFB2113B890F}"/>
              </a:ext>
            </a:extLst>
          </p:cNvPr>
          <p:cNvSpPr txBox="1"/>
          <p:nvPr/>
        </p:nvSpPr>
        <p:spPr>
          <a:xfrm>
            <a:off x="452500" y="572844"/>
            <a:ext cx="2536913" cy="400110"/>
          </a:xfrm>
          <a:prstGeom prst="rect">
            <a:avLst/>
          </a:prstGeom>
          <a:noFill/>
        </p:spPr>
        <p:txBody>
          <a:bodyPr wrap="none" rtlCol="0">
            <a:spAutoFit/>
          </a:bodyPr>
          <a:lstStyle/>
          <a:p>
            <a:r>
              <a:rPr lang="fr-FR" sz="2000" err="1">
                <a:latin typeface="Segoe UI Light" panose="020B0502040204020203" pitchFamily="34" charset="0"/>
              </a:rPr>
              <a:t>Eurogroup</a:t>
            </a:r>
            <a:r>
              <a:rPr lang="fr-FR" sz="2000">
                <a:latin typeface="Segoe UI Light" panose="020B0502040204020203" pitchFamily="34" charset="0"/>
              </a:rPr>
              <a:t> Autrement</a:t>
            </a:r>
          </a:p>
        </p:txBody>
      </p:sp>
      <p:sp>
        <p:nvSpPr>
          <p:cNvPr id="31" name="ZoneTexte 30">
            <a:extLst>
              <a:ext uri="{FF2B5EF4-FFF2-40B4-BE49-F238E27FC236}">
                <a16:creationId xmlns:a16="http://schemas.microsoft.com/office/drawing/2014/main" id="{9C3EE986-69F4-D045-9E76-2E5B06B49539}"/>
              </a:ext>
            </a:extLst>
          </p:cNvPr>
          <p:cNvSpPr txBox="1"/>
          <p:nvPr/>
        </p:nvSpPr>
        <p:spPr>
          <a:xfrm>
            <a:off x="452500" y="1021694"/>
            <a:ext cx="3804631" cy="338554"/>
          </a:xfrm>
          <a:prstGeom prst="rect">
            <a:avLst/>
          </a:prstGeom>
          <a:noFill/>
        </p:spPr>
        <p:txBody>
          <a:bodyPr wrap="none" rtlCol="0">
            <a:spAutoFit/>
          </a:bodyPr>
          <a:lstStyle/>
          <a:p>
            <a:r>
              <a:rPr lang="fr-FR" sz="1600" b="1" dirty="0">
                <a:solidFill>
                  <a:schemeClr val="tx2"/>
                </a:solidFill>
                <a:latin typeface="Segoe UI Light" panose="020B0502040204020203" pitchFamily="34" charset="0"/>
              </a:rPr>
              <a:t>Dossier de candidature  44</a:t>
            </a:r>
            <a:r>
              <a:rPr lang="fr-FR" sz="1600" b="1" baseline="30000" dirty="0">
                <a:solidFill>
                  <a:schemeClr val="tx2"/>
                </a:solidFill>
                <a:latin typeface="Segoe UI Light" panose="020B0502040204020203" pitchFamily="34" charset="0"/>
              </a:rPr>
              <a:t>e</a:t>
            </a:r>
            <a:r>
              <a:rPr lang="fr-FR" sz="1600" b="1" dirty="0">
                <a:solidFill>
                  <a:schemeClr val="tx2"/>
                </a:solidFill>
                <a:latin typeface="Segoe UI Light" panose="020B0502040204020203" pitchFamily="34" charset="0"/>
              </a:rPr>
              <a:t> Jury juin 2025</a:t>
            </a:r>
          </a:p>
        </p:txBody>
      </p:sp>
      <p:grpSp>
        <p:nvGrpSpPr>
          <p:cNvPr id="3" name="Groupe 2">
            <a:extLst>
              <a:ext uri="{FF2B5EF4-FFF2-40B4-BE49-F238E27FC236}">
                <a16:creationId xmlns:a16="http://schemas.microsoft.com/office/drawing/2014/main" id="{4BB58B3D-FB84-4845-9A9F-41858E20B600}"/>
              </a:ext>
            </a:extLst>
          </p:cNvPr>
          <p:cNvGrpSpPr/>
          <p:nvPr/>
        </p:nvGrpSpPr>
        <p:grpSpPr>
          <a:xfrm>
            <a:off x="0" y="6201308"/>
            <a:ext cx="4088904" cy="656692"/>
            <a:chOff x="0" y="6201308"/>
            <a:chExt cx="4088904" cy="656692"/>
          </a:xfrm>
        </p:grpSpPr>
        <p:sp>
          <p:nvSpPr>
            <p:cNvPr id="2" name="Rectangle 1">
              <a:extLst>
                <a:ext uri="{FF2B5EF4-FFF2-40B4-BE49-F238E27FC236}">
                  <a16:creationId xmlns:a16="http://schemas.microsoft.com/office/drawing/2014/main" id="{8C800C5B-2522-2A4A-BEC7-A18C9BB6AF56}"/>
                </a:ext>
              </a:extLst>
            </p:cNvPr>
            <p:cNvSpPr/>
            <p:nvPr/>
          </p:nvSpPr>
          <p:spPr>
            <a:xfrm>
              <a:off x="0" y="6201308"/>
              <a:ext cx="4088904" cy="6566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egoe UI Light" panose="020B0502040204020203" pitchFamily="34" charset="0"/>
              </a:endParaRPr>
            </a:p>
          </p:txBody>
        </p:sp>
        <p:sp>
          <p:nvSpPr>
            <p:cNvPr id="33" name="ZoneTexte 32">
              <a:extLst>
                <a:ext uri="{FF2B5EF4-FFF2-40B4-BE49-F238E27FC236}">
                  <a16:creationId xmlns:a16="http://schemas.microsoft.com/office/drawing/2014/main" id="{7722EA60-60A5-104D-A44B-A9EBAD609134}"/>
                </a:ext>
              </a:extLst>
            </p:cNvPr>
            <p:cNvSpPr txBox="1"/>
            <p:nvPr/>
          </p:nvSpPr>
          <p:spPr>
            <a:xfrm>
              <a:off x="209313" y="6303032"/>
              <a:ext cx="3879591" cy="415498"/>
            </a:xfrm>
            <a:prstGeom prst="rect">
              <a:avLst/>
            </a:prstGeom>
            <a:noFill/>
          </p:spPr>
          <p:txBody>
            <a:bodyPr wrap="square" rtlCol="0">
              <a:spAutoFit/>
            </a:bodyPr>
            <a:lstStyle/>
            <a:p>
              <a:pPr lvl="0" defTabSz="914400">
                <a:defRPr/>
              </a:pPr>
              <a:r>
                <a:rPr lang="fr-FR" sz="700">
                  <a:solidFill>
                    <a:schemeClr val="tx1">
                      <a:lumMod val="20000"/>
                      <a:lumOff val="80000"/>
                    </a:schemeClr>
                  </a:solidFill>
                  <a:latin typeface="Segoe UI Light" panose="020B0502040204020203" pitchFamily="34" charset="0"/>
                  <a:ea typeface="Segoe UI" panose="020B0502040204020203" pitchFamily="34" charset="0"/>
                  <a:cs typeface="Segoe UI Light" panose="020B0502040204020203" pitchFamily="34" charset="0"/>
                </a:rPr>
                <a:t>Les informations du présent document sont exclusivement adressées au(x) destinataire(s). Elles peuvent contenir des informations confidentielles, protégées par un secret professionnel et restent la propriété exclusive d’EUROGROUP CONSULTING. Reproduction interdite.</a:t>
              </a:r>
            </a:p>
          </p:txBody>
        </p:sp>
      </p:grpSp>
      <p:pic>
        <p:nvPicPr>
          <p:cNvPr id="6" name="Image 5">
            <a:extLst>
              <a:ext uri="{FF2B5EF4-FFF2-40B4-BE49-F238E27FC236}">
                <a16:creationId xmlns:a16="http://schemas.microsoft.com/office/drawing/2014/main" id="{10682F90-1BC9-4222-9322-59FFCADF4781}"/>
              </a:ext>
            </a:extLst>
          </p:cNvPr>
          <p:cNvPicPr>
            <a:picLocks noChangeAspect="1"/>
          </p:cNvPicPr>
          <p:nvPr/>
        </p:nvPicPr>
        <p:blipFill>
          <a:blip r:embed="rId5"/>
          <a:stretch>
            <a:fillRect/>
          </a:stretch>
        </p:blipFill>
        <p:spPr>
          <a:xfrm>
            <a:off x="1786418" y="4020592"/>
            <a:ext cx="1463167" cy="920576"/>
          </a:xfrm>
          <a:prstGeom prst="rect">
            <a:avLst/>
          </a:prstGeom>
        </p:spPr>
      </p:pic>
      <p:pic>
        <p:nvPicPr>
          <p:cNvPr id="8" name="Image 7">
            <a:extLst>
              <a:ext uri="{FF2B5EF4-FFF2-40B4-BE49-F238E27FC236}">
                <a16:creationId xmlns:a16="http://schemas.microsoft.com/office/drawing/2014/main" id="{A8A187FD-D33B-4183-9EA2-384377D1F654}"/>
              </a:ext>
            </a:extLst>
          </p:cNvPr>
          <p:cNvPicPr>
            <a:picLocks noChangeAspect="1"/>
          </p:cNvPicPr>
          <p:nvPr/>
        </p:nvPicPr>
        <p:blipFill>
          <a:blip r:embed="rId6"/>
          <a:stretch>
            <a:fillRect/>
          </a:stretch>
        </p:blipFill>
        <p:spPr>
          <a:xfrm>
            <a:off x="1369293" y="2310639"/>
            <a:ext cx="2297418" cy="797422"/>
          </a:xfrm>
          <a:prstGeom prst="rect">
            <a:avLst/>
          </a:prstGeom>
        </p:spPr>
      </p:pic>
    </p:spTree>
    <p:extLst>
      <p:ext uri="{BB962C8B-B14F-4D97-AF65-F5344CB8AC3E}">
        <p14:creationId xmlns:p14="http://schemas.microsoft.com/office/powerpoint/2010/main" val="4008491182"/>
      </p:ext>
    </p:extLst>
  </p:cSld>
  <p:clrMapOvr>
    <a:masterClrMapping/>
  </p:clrMapOvr>
  <p:transition spd="slow" advClick="0">
    <p:comb/>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91C4DA96-7794-4A9A-9B44-AEB17ADFA846}"/>
              </a:ext>
            </a:extLst>
          </p:cNvPr>
          <p:cNvGraphicFramePr>
            <a:graphicFrameLocks noChangeAspect="1"/>
          </p:cNvGraphicFramePr>
          <p:nvPr>
            <p:custDataLst>
              <p:tags r:id="rId1"/>
            </p:custDataLst>
            <p:extLst>
              <p:ext uri="{D42A27DB-BD31-4B8C-83A1-F6EECF244321}">
                <p14:modId xmlns:p14="http://schemas.microsoft.com/office/powerpoint/2010/main" val="6058497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5" name="Objet 4" hidden="1">
                        <a:extLst>
                          <a:ext uri="{FF2B5EF4-FFF2-40B4-BE49-F238E27FC236}">
                            <a16:creationId xmlns:a16="http://schemas.microsoft.com/office/drawing/2014/main" id="{91C4DA96-7794-4A9A-9B44-AEB17ADFA8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2A51D52-5F7F-6D4D-B5C0-8EFD80F7623B}"/>
              </a:ext>
            </a:extLst>
          </p:cNvPr>
          <p:cNvSpPr>
            <a:spLocks noGrp="1"/>
          </p:cNvSpPr>
          <p:nvPr>
            <p:ph type="ctrTitle"/>
          </p:nvPr>
        </p:nvSpPr>
        <p:spPr>
          <a:xfrm>
            <a:off x="740532" y="224644"/>
            <a:ext cx="1728192" cy="612068"/>
          </a:xfrm>
        </p:spPr>
        <p:txBody>
          <a:bodyPr vert="horz">
            <a:normAutofit/>
          </a:bodyPr>
          <a:lstStyle/>
          <a:p>
            <a:r>
              <a:rPr lang="fr-FR" sz="2280"/>
              <a:t>Contacts</a:t>
            </a:r>
          </a:p>
        </p:txBody>
      </p:sp>
      <p:sp>
        <p:nvSpPr>
          <p:cNvPr id="26" name="Espace réservé du texte 15">
            <a:extLst>
              <a:ext uri="{FF2B5EF4-FFF2-40B4-BE49-F238E27FC236}">
                <a16:creationId xmlns:a16="http://schemas.microsoft.com/office/drawing/2014/main" id="{65EE7B2D-0970-1847-B2ED-17937C425998}"/>
              </a:ext>
            </a:extLst>
          </p:cNvPr>
          <p:cNvSpPr txBox="1">
            <a:spLocks/>
          </p:cNvSpPr>
          <p:nvPr/>
        </p:nvSpPr>
        <p:spPr>
          <a:xfrm>
            <a:off x="6355482" y="4891180"/>
            <a:ext cx="3297376" cy="940770"/>
          </a:xfrm>
          <a:prstGeom prst="rect">
            <a:avLst/>
          </a:prstGeom>
        </p:spPr>
        <p:txBody>
          <a:bodyPr wrap="square">
            <a:spAutoFit/>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1300" err="1">
                <a:solidFill>
                  <a:schemeClr val="tx1"/>
                </a:solidFill>
                <a:latin typeface="Segoe UI Light" panose="020B0502040204020203" pitchFamily="34" charset="0"/>
                <a:cs typeface="Segoe UI Light" panose="020B0502040204020203" pitchFamily="34" charset="0"/>
              </a:rPr>
              <a:t>Eurogroup</a:t>
            </a:r>
            <a:r>
              <a:rPr lang="fr-FR" sz="1300">
                <a:solidFill>
                  <a:schemeClr val="tx1"/>
                </a:solidFill>
                <a:latin typeface="Segoe UI Light" panose="020B0502040204020203" pitchFamily="34" charset="0"/>
                <a:cs typeface="Segoe UI Light" panose="020B0502040204020203" pitchFamily="34" charset="0"/>
              </a:rPr>
              <a:t> Consulting France</a:t>
            </a:r>
            <a:br>
              <a:rPr lang="fr-FR" sz="1300">
                <a:solidFill>
                  <a:schemeClr val="tx1"/>
                </a:solidFill>
                <a:latin typeface="Segoe UI Light" panose="020B0502040204020203" pitchFamily="34" charset="0"/>
                <a:cs typeface="Segoe UI Light" panose="020B0502040204020203" pitchFamily="34" charset="0"/>
              </a:rPr>
            </a:br>
            <a:r>
              <a:rPr lang="fr-FR" sz="1300">
                <a:solidFill>
                  <a:schemeClr val="tx1"/>
                </a:solidFill>
                <a:latin typeface="Segoe UI Light" panose="020B0502040204020203" pitchFamily="34" charset="0"/>
                <a:cs typeface="Segoe UI Light" panose="020B0502040204020203" pitchFamily="34" charset="0"/>
              </a:rPr>
              <a:t>Tour Workstation </a:t>
            </a:r>
          </a:p>
          <a:p>
            <a:r>
              <a:rPr lang="fr-FR" sz="1300">
                <a:solidFill>
                  <a:schemeClr val="tx1"/>
                </a:solidFill>
                <a:latin typeface="Segoe UI Light" panose="020B0502040204020203" pitchFamily="34" charset="0"/>
                <a:cs typeface="Segoe UI Light" panose="020B0502040204020203" pitchFamily="34" charset="0"/>
              </a:rPr>
              <a:t>25 Quai du Président Paul Doumer</a:t>
            </a:r>
            <a:br>
              <a:rPr lang="fr-FR" sz="1300">
                <a:solidFill>
                  <a:schemeClr val="tx1"/>
                </a:solidFill>
                <a:latin typeface="Segoe UI Light" panose="020B0502040204020203" pitchFamily="34" charset="0"/>
                <a:cs typeface="Segoe UI Light" panose="020B0502040204020203" pitchFamily="34" charset="0"/>
              </a:rPr>
            </a:br>
            <a:r>
              <a:rPr lang="fr-FR" sz="1300">
                <a:solidFill>
                  <a:schemeClr val="tx1"/>
                </a:solidFill>
                <a:latin typeface="Segoe UI Light" panose="020B0502040204020203" pitchFamily="34" charset="0"/>
                <a:cs typeface="Segoe UI Light" panose="020B0502040204020203" pitchFamily="34" charset="0"/>
              </a:rPr>
              <a:t>92400 Courbevoie</a:t>
            </a:r>
          </a:p>
        </p:txBody>
      </p:sp>
      <p:grpSp>
        <p:nvGrpSpPr>
          <p:cNvPr id="52" name="Groupe 51">
            <a:extLst>
              <a:ext uri="{FF2B5EF4-FFF2-40B4-BE49-F238E27FC236}">
                <a16:creationId xmlns:a16="http://schemas.microsoft.com/office/drawing/2014/main" id="{017AA32C-3850-0941-9B7B-8302684218E9}"/>
              </a:ext>
            </a:extLst>
          </p:cNvPr>
          <p:cNvGrpSpPr/>
          <p:nvPr/>
        </p:nvGrpSpPr>
        <p:grpSpPr>
          <a:xfrm>
            <a:off x="853502" y="5343357"/>
            <a:ext cx="270725" cy="270725"/>
            <a:chOff x="1207925" y="4607182"/>
            <a:chExt cx="270725" cy="270725"/>
          </a:xfrm>
        </p:grpSpPr>
        <p:sp>
          <p:nvSpPr>
            <p:cNvPr id="45" name="Freeform 7">
              <a:hlinkClick r:id="rId6"/>
              <a:extLst>
                <a:ext uri="{FF2B5EF4-FFF2-40B4-BE49-F238E27FC236}">
                  <a16:creationId xmlns:a16="http://schemas.microsoft.com/office/drawing/2014/main" id="{CB14F2F2-86CB-F946-BCBE-EE97F98C5BFF}"/>
                </a:ext>
              </a:extLst>
            </p:cNvPr>
            <p:cNvSpPr>
              <a:spLocks noEditPoints="1"/>
            </p:cNvSpPr>
            <p:nvPr/>
          </p:nvSpPr>
          <p:spPr bwMode="auto">
            <a:xfrm>
              <a:off x="1285510" y="4685824"/>
              <a:ext cx="115554" cy="110906"/>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a:latin typeface="Segoe UI Light" panose="020B0502040204020203" pitchFamily="34" charset="0"/>
              </a:endParaRPr>
            </a:p>
          </p:txBody>
        </p:sp>
        <p:sp>
          <p:nvSpPr>
            <p:cNvPr id="47" name="Oval 21">
              <a:extLst>
                <a:ext uri="{FF2B5EF4-FFF2-40B4-BE49-F238E27FC236}">
                  <a16:creationId xmlns:a16="http://schemas.microsoft.com/office/drawing/2014/main" id="{E60CA4FB-CFB8-3641-9BAF-72E3EBAA0E5D}"/>
                </a:ext>
              </a:extLst>
            </p:cNvPr>
            <p:cNvSpPr/>
            <p:nvPr/>
          </p:nvSpPr>
          <p:spPr>
            <a:xfrm>
              <a:off x="1207925"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a:latin typeface="Segoe UI Light" panose="020B0502040204020203" pitchFamily="34" charset="0"/>
              </a:endParaRPr>
            </a:p>
          </p:txBody>
        </p:sp>
      </p:grpSp>
      <p:grpSp>
        <p:nvGrpSpPr>
          <p:cNvPr id="53" name="Groupe 52">
            <a:extLst>
              <a:ext uri="{FF2B5EF4-FFF2-40B4-BE49-F238E27FC236}">
                <a16:creationId xmlns:a16="http://schemas.microsoft.com/office/drawing/2014/main" id="{C08E1686-9D41-A84F-B40C-53FACF2FCC69}"/>
              </a:ext>
            </a:extLst>
          </p:cNvPr>
          <p:cNvGrpSpPr/>
          <p:nvPr/>
        </p:nvGrpSpPr>
        <p:grpSpPr>
          <a:xfrm>
            <a:off x="3764887" y="5014214"/>
            <a:ext cx="270725" cy="270725"/>
            <a:chOff x="1562348" y="4607182"/>
            <a:chExt cx="270725" cy="270725"/>
          </a:xfrm>
        </p:grpSpPr>
        <p:sp>
          <p:nvSpPr>
            <p:cNvPr id="46" name="Freeform 8">
              <a:hlinkClick r:id="rId7"/>
              <a:extLst>
                <a:ext uri="{FF2B5EF4-FFF2-40B4-BE49-F238E27FC236}">
                  <a16:creationId xmlns:a16="http://schemas.microsoft.com/office/drawing/2014/main" id="{387D3419-9B12-DC49-B8F7-3F310F54B415}"/>
                </a:ext>
              </a:extLst>
            </p:cNvPr>
            <p:cNvSpPr>
              <a:spLocks/>
            </p:cNvSpPr>
            <p:nvPr/>
          </p:nvSpPr>
          <p:spPr bwMode="auto">
            <a:xfrm>
              <a:off x="1635163" y="4695899"/>
              <a:ext cx="125096" cy="10218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57565A">
                <a:alpha val="54902"/>
              </a:srgbClr>
            </a:solidFill>
            <a:ln w="0">
              <a:noFill/>
              <a:prstDash val="solid"/>
              <a:round/>
              <a:headEnd/>
              <a:tailEnd/>
            </a:ln>
          </p:spPr>
          <p:txBody>
            <a:bodyPr vert="horz" wrap="square" lIns="99060" tIns="49530" rIns="99060" bIns="49530" numCol="1" anchor="t" anchorCtr="0" compatLnSpc="1">
              <a:prstTxWarp prst="textNoShape">
                <a:avLst/>
              </a:prstTxWarp>
            </a:bodyPr>
            <a:lstStyle/>
            <a:p>
              <a:endParaRPr lang="fr-FR" sz="2600">
                <a:latin typeface="Segoe UI Light" panose="020B0502040204020203" pitchFamily="34" charset="0"/>
              </a:endParaRPr>
            </a:p>
          </p:txBody>
        </p:sp>
        <p:sp>
          <p:nvSpPr>
            <p:cNvPr id="48" name="Oval 23">
              <a:extLst>
                <a:ext uri="{FF2B5EF4-FFF2-40B4-BE49-F238E27FC236}">
                  <a16:creationId xmlns:a16="http://schemas.microsoft.com/office/drawing/2014/main" id="{42FD1B70-EA14-124E-A584-473304B1A837}"/>
                </a:ext>
              </a:extLst>
            </p:cNvPr>
            <p:cNvSpPr/>
            <p:nvPr/>
          </p:nvSpPr>
          <p:spPr>
            <a:xfrm rot="10800000">
              <a:off x="156234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a:latin typeface="Segoe UI Light" panose="020B0502040204020203" pitchFamily="34" charset="0"/>
              </a:endParaRPr>
            </a:p>
          </p:txBody>
        </p:sp>
      </p:grpSp>
      <p:grpSp>
        <p:nvGrpSpPr>
          <p:cNvPr id="54" name="Groupe 53">
            <a:extLst>
              <a:ext uri="{FF2B5EF4-FFF2-40B4-BE49-F238E27FC236}">
                <a16:creationId xmlns:a16="http://schemas.microsoft.com/office/drawing/2014/main" id="{916FE101-E137-BA4F-A49B-A2E971D1390B}"/>
              </a:ext>
            </a:extLst>
          </p:cNvPr>
          <p:cNvGrpSpPr/>
          <p:nvPr/>
        </p:nvGrpSpPr>
        <p:grpSpPr>
          <a:xfrm>
            <a:off x="3764887" y="5357186"/>
            <a:ext cx="270725" cy="270725"/>
            <a:chOff x="1931058" y="4607182"/>
            <a:chExt cx="270725" cy="270725"/>
          </a:xfrm>
        </p:grpSpPr>
        <p:sp>
          <p:nvSpPr>
            <p:cNvPr id="51" name="Oval 23">
              <a:extLst>
                <a:ext uri="{FF2B5EF4-FFF2-40B4-BE49-F238E27FC236}">
                  <a16:creationId xmlns:a16="http://schemas.microsoft.com/office/drawing/2014/main" id="{2FC153E6-EEBE-A049-890D-40A72F2AF25A}"/>
                </a:ext>
              </a:extLst>
            </p:cNvPr>
            <p:cNvSpPr/>
            <p:nvPr/>
          </p:nvSpPr>
          <p:spPr>
            <a:xfrm rot="10800000">
              <a:off x="1931058"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a:latin typeface="Segoe UI Light" panose="020B0502040204020203" pitchFamily="34" charset="0"/>
              </a:endParaRPr>
            </a:p>
          </p:txBody>
        </p:sp>
        <p:pic>
          <p:nvPicPr>
            <p:cNvPr id="25" name="Graphique 24">
              <a:extLst>
                <a:ext uri="{FF2B5EF4-FFF2-40B4-BE49-F238E27FC236}">
                  <a16:creationId xmlns:a16="http://schemas.microsoft.com/office/drawing/2014/main" id="{7BF46E19-F43C-6F4A-8481-A6B1EC3022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78692" y="4681135"/>
              <a:ext cx="175456" cy="122819"/>
            </a:xfrm>
            <a:prstGeom prst="rect">
              <a:avLst/>
            </a:prstGeom>
          </p:spPr>
        </p:pic>
      </p:grpSp>
      <p:grpSp>
        <p:nvGrpSpPr>
          <p:cNvPr id="27" name="Groupe 26">
            <a:extLst>
              <a:ext uri="{FF2B5EF4-FFF2-40B4-BE49-F238E27FC236}">
                <a16:creationId xmlns:a16="http://schemas.microsoft.com/office/drawing/2014/main" id="{74481C3A-FF78-DA40-8158-7441E2253596}"/>
              </a:ext>
            </a:extLst>
          </p:cNvPr>
          <p:cNvGrpSpPr/>
          <p:nvPr/>
        </p:nvGrpSpPr>
        <p:grpSpPr>
          <a:xfrm>
            <a:off x="853502" y="5012250"/>
            <a:ext cx="270725" cy="270725"/>
            <a:chOff x="853502" y="4607182"/>
            <a:chExt cx="270725" cy="270725"/>
          </a:xfrm>
        </p:grpSpPr>
        <p:sp>
          <p:nvSpPr>
            <p:cNvPr id="49" name="Oval 22">
              <a:extLst>
                <a:ext uri="{FF2B5EF4-FFF2-40B4-BE49-F238E27FC236}">
                  <a16:creationId xmlns:a16="http://schemas.microsoft.com/office/drawing/2014/main" id="{33702122-505F-B04B-BE53-4FDA8031DBAB}"/>
                </a:ext>
              </a:extLst>
            </p:cNvPr>
            <p:cNvSpPr/>
            <p:nvPr/>
          </p:nvSpPr>
          <p:spPr>
            <a:xfrm>
              <a:off x="853502" y="4607182"/>
              <a:ext cx="270725" cy="270725"/>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867">
                <a:latin typeface="Segoe UI Light" panose="020B0502040204020203" pitchFamily="34" charset="0"/>
              </a:endParaRPr>
            </a:p>
          </p:txBody>
        </p:sp>
        <p:pic>
          <p:nvPicPr>
            <p:cNvPr id="50" name="Graphique 49">
              <a:hlinkClick r:id="rId10"/>
              <a:extLst>
                <a:ext uri="{FF2B5EF4-FFF2-40B4-BE49-F238E27FC236}">
                  <a16:creationId xmlns:a16="http://schemas.microsoft.com/office/drawing/2014/main" id="{2261DFEE-B28A-044B-AAFE-1D7A82BB3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1430" y="4667564"/>
              <a:ext cx="154866" cy="154866"/>
            </a:xfrm>
            <a:prstGeom prst="rect">
              <a:avLst/>
            </a:prstGeom>
          </p:spPr>
        </p:pic>
      </p:grpSp>
      <p:sp>
        <p:nvSpPr>
          <p:cNvPr id="61" name="Espace réservé du texte 11">
            <a:hlinkClick r:id="rId13"/>
            <a:extLst>
              <a:ext uri="{FF2B5EF4-FFF2-40B4-BE49-F238E27FC236}">
                <a16:creationId xmlns:a16="http://schemas.microsoft.com/office/drawing/2014/main" id="{D49666EB-E21E-F74C-9DC9-AFD4D0EA3D1A}"/>
              </a:ext>
            </a:extLst>
          </p:cNvPr>
          <p:cNvSpPr txBox="1">
            <a:spLocks/>
          </p:cNvSpPr>
          <p:nvPr/>
        </p:nvSpPr>
        <p:spPr>
          <a:xfrm>
            <a:off x="1151824" y="53615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accent2">
                    <a:lumMod val="50000"/>
                  </a:schemeClr>
                </a:solidFill>
                <a:latin typeface="Segoe UI Light" panose="020B0502040204020203" pitchFamily="34" charset="0"/>
              </a:rPr>
              <a:t>/</a:t>
            </a:r>
            <a:r>
              <a:rPr lang="fr-FR" err="1">
                <a:solidFill>
                  <a:schemeClr val="accent2">
                    <a:lumMod val="50000"/>
                  </a:schemeClr>
                </a:solidFill>
                <a:latin typeface="Segoe UI Light" panose="020B0502040204020203" pitchFamily="34" charset="0"/>
              </a:rPr>
              <a:t>eurogroup</a:t>
            </a:r>
            <a:r>
              <a:rPr lang="fr-FR">
                <a:solidFill>
                  <a:schemeClr val="accent2">
                    <a:lumMod val="50000"/>
                  </a:schemeClr>
                </a:solidFill>
                <a:latin typeface="Segoe UI Light" panose="020B0502040204020203" pitchFamily="34" charset="0"/>
              </a:rPr>
              <a:t>-consulting-</a:t>
            </a:r>
            <a:r>
              <a:rPr lang="fr-FR" err="1">
                <a:solidFill>
                  <a:schemeClr val="accent2">
                    <a:lumMod val="50000"/>
                  </a:schemeClr>
                </a:solidFill>
                <a:latin typeface="Segoe UI Light" panose="020B0502040204020203" pitchFamily="34" charset="0"/>
              </a:rPr>
              <a:t>france</a:t>
            </a:r>
            <a:endParaRPr lang="fr-FR">
              <a:solidFill>
                <a:schemeClr val="accent2">
                  <a:lumMod val="50000"/>
                </a:schemeClr>
              </a:solidFill>
              <a:latin typeface="Segoe UI Light" panose="020B0502040204020203" pitchFamily="34" charset="0"/>
            </a:endParaRPr>
          </a:p>
        </p:txBody>
      </p:sp>
      <p:sp>
        <p:nvSpPr>
          <p:cNvPr id="63" name="Espace réservé du texte 11">
            <a:hlinkClick r:id="rId10"/>
            <a:extLst>
              <a:ext uri="{FF2B5EF4-FFF2-40B4-BE49-F238E27FC236}">
                <a16:creationId xmlns:a16="http://schemas.microsoft.com/office/drawing/2014/main" id="{B9CF6066-79D8-BB41-AB24-F84B429F4571}"/>
              </a:ext>
            </a:extLst>
          </p:cNvPr>
          <p:cNvSpPr txBox="1">
            <a:spLocks/>
          </p:cNvSpPr>
          <p:nvPr/>
        </p:nvSpPr>
        <p:spPr>
          <a:xfrm>
            <a:off x="11518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err="1">
                <a:solidFill>
                  <a:schemeClr val="accent2">
                    <a:lumMod val="50000"/>
                  </a:schemeClr>
                </a:solidFill>
                <a:latin typeface="Segoe UI Light" panose="020B0502040204020203" pitchFamily="34" charset="0"/>
              </a:rPr>
              <a:t>eurogroupconsulting.com</a:t>
            </a:r>
            <a:endParaRPr lang="fr-FR">
              <a:solidFill>
                <a:schemeClr val="accent2">
                  <a:lumMod val="50000"/>
                </a:schemeClr>
              </a:solidFill>
              <a:latin typeface="Segoe UI Light" panose="020B0502040204020203" pitchFamily="34" charset="0"/>
            </a:endParaRPr>
          </a:p>
        </p:txBody>
      </p:sp>
      <p:sp>
        <p:nvSpPr>
          <p:cNvPr id="65" name="Espace réservé du texte 11">
            <a:hlinkClick r:id="rId7"/>
            <a:extLst>
              <a:ext uri="{FF2B5EF4-FFF2-40B4-BE49-F238E27FC236}">
                <a16:creationId xmlns:a16="http://schemas.microsoft.com/office/drawing/2014/main" id="{BA0DC927-C480-7047-AB83-7A1C978DCEDD}"/>
              </a:ext>
            </a:extLst>
          </p:cNvPr>
          <p:cNvSpPr txBox="1">
            <a:spLocks/>
          </p:cNvSpPr>
          <p:nvPr/>
        </p:nvSpPr>
        <p:spPr>
          <a:xfrm>
            <a:off x="4089424" y="50447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accent2">
                    <a:lumMod val="50000"/>
                  </a:schemeClr>
                </a:solidFill>
                <a:latin typeface="Segoe UI Light" panose="020B0502040204020203" pitchFamily="34" charset="0"/>
              </a:rPr>
              <a:t>/</a:t>
            </a:r>
            <a:r>
              <a:rPr lang="fr-FR" err="1">
                <a:solidFill>
                  <a:schemeClr val="accent2">
                    <a:lumMod val="50000"/>
                  </a:schemeClr>
                </a:solidFill>
                <a:latin typeface="Segoe UI Light" panose="020B0502040204020203" pitchFamily="34" charset="0"/>
              </a:rPr>
              <a:t>EurogroupFR</a:t>
            </a:r>
            <a:endParaRPr lang="fr-FR">
              <a:solidFill>
                <a:schemeClr val="accent2">
                  <a:lumMod val="50000"/>
                </a:schemeClr>
              </a:solidFill>
              <a:latin typeface="Segoe UI Light" panose="020B0502040204020203" pitchFamily="34" charset="0"/>
            </a:endParaRPr>
          </a:p>
        </p:txBody>
      </p:sp>
      <p:sp>
        <p:nvSpPr>
          <p:cNvPr id="66" name="Espace réservé du texte 11">
            <a:hlinkClick r:id="rId14"/>
            <a:extLst>
              <a:ext uri="{FF2B5EF4-FFF2-40B4-BE49-F238E27FC236}">
                <a16:creationId xmlns:a16="http://schemas.microsoft.com/office/drawing/2014/main" id="{27CE04B1-504C-7441-9C92-038B7FBED327}"/>
              </a:ext>
            </a:extLst>
          </p:cNvPr>
          <p:cNvSpPr txBox="1">
            <a:spLocks/>
          </p:cNvSpPr>
          <p:nvPr/>
        </p:nvSpPr>
        <p:spPr>
          <a:xfrm>
            <a:off x="4089424" y="5383165"/>
            <a:ext cx="2543651" cy="192393"/>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accent2">
                    <a:lumMod val="50000"/>
                  </a:schemeClr>
                </a:solidFill>
                <a:latin typeface="Segoe UI Light" panose="020B0502040204020203" pitchFamily="34" charset="0"/>
              </a:rPr>
              <a:t>/</a:t>
            </a:r>
            <a:r>
              <a:rPr lang="fr-FR" err="1">
                <a:solidFill>
                  <a:schemeClr val="accent2">
                    <a:lumMod val="50000"/>
                  </a:schemeClr>
                </a:solidFill>
                <a:latin typeface="Segoe UI Light" panose="020B0502040204020203" pitchFamily="34" charset="0"/>
              </a:rPr>
              <a:t>eurogroupconsulting</a:t>
            </a:r>
            <a:endParaRPr lang="fr-FR">
              <a:solidFill>
                <a:schemeClr val="accent2">
                  <a:lumMod val="50000"/>
                </a:schemeClr>
              </a:solidFill>
              <a:latin typeface="Segoe UI Light" panose="020B0502040204020203" pitchFamily="34" charset="0"/>
            </a:endParaRPr>
          </a:p>
        </p:txBody>
      </p:sp>
      <p:sp>
        <p:nvSpPr>
          <p:cNvPr id="75" name="Espace réservé du texte 11">
            <a:extLst>
              <a:ext uri="{FF2B5EF4-FFF2-40B4-BE49-F238E27FC236}">
                <a16:creationId xmlns:a16="http://schemas.microsoft.com/office/drawing/2014/main" id="{2DA129C9-5E3B-6342-8228-8721964E9F71}"/>
              </a:ext>
            </a:extLst>
          </p:cNvPr>
          <p:cNvSpPr txBox="1">
            <a:spLocks/>
          </p:cNvSpPr>
          <p:nvPr/>
        </p:nvSpPr>
        <p:spPr>
          <a:xfrm>
            <a:off x="6331156" y="3415955"/>
            <a:ext cx="2829324" cy="201744"/>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fr-FR">
              <a:solidFill>
                <a:schemeClr val="accent3"/>
              </a:solidFill>
              <a:latin typeface="Segoe UI Light" panose="020B0502040204020203" pitchFamily="34" charset="0"/>
            </a:endParaRPr>
          </a:p>
        </p:txBody>
      </p:sp>
      <p:pic>
        <p:nvPicPr>
          <p:cNvPr id="4" name="Image 3">
            <a:extLst>
              <a:ext uri="{FF2B5EF4-FFF2-40B4-BE49-F238E27FC236}">
                <a16:creationId xmlns:a16="http://schemas.microsoft.com/office/drawing/2014/main" id="{740DFD4F-6A07-4E05-84F0-D98E2DF97BC4}"/>
              </a:ext>
            </a:extLst>
          </p:cNvPr>
          <p:cNvPicPr>
            <a:picLocks noChangeAspect="1"/>
          </p:cNvPicPr>
          <p:nvPr/>
        </p:nvPicPr>
        <p:blipFill>
          <a:blip r:embed="rId15"/>
          <a:stretch>
            <a:fillRect/>
          </a:stretch>
        </p:blipFill>
        <p:spPr>
          <a:xfrm>
            <a:off x="1586626" y="2055993"/>
            <a:ext cx="3132348" cy="1970769"/>
          </a:xfrm>
          <a:prstGeom prst="rect">
            <a:avLst/>
          </a:prstGeom>
        </p:spPr>
      </p:pic>
      <p:grpSp>
        <p:nvGrpSpPr>
          <p:cNvPr id="6" name="Groupe 2">
            <a:extLst>
              <a:ext uri="{FF2B5EF4-FFF2-40B4-BE49-F238E27FC236}">
                <a16:creationId xmlns:a16="http://schemas.microsoft.com/office/drawing/2014/main" id="{72225394-AC3A-F136-06D7-2DA5DA1DD0B9}"/>
              </a:ext>
            </a:extLst>
          </p:cNvPr>
          <p:cNvGrpSpPr/>
          <p:nvPr/>
        </p:nvGrpSpPr>
        <p:grpSpPr>
          <a:xfrm>
            <a:off x="6331156" y="3272712"/>
            <a:ext cx="2901332" cy="1135048"/>
            <a:chOff x="6372148" y="2479721"/>
            <a:chExt cx="2901332" cy="1135048"/>
          </a:xfrm>
        </p:grpSpPr>
        <p:sp>
          <p:nvSpPr>
            <p:cNvPr id="7" name="Espace réservé du texte 10">
              <a:extLst>
                <a:ext uri="{FF2B5EF4-FFF2-40B4-BE49-F238E27FC236}">
                  <a16:creationId xmlns:a16="http://schemas.microsoft.com/office/drawing/2014/main" id="{589A7858-CED4-DF41-9B8F-4DBF17F04526}"/>
                </a:ext>
              </a:extLst>
            </p:cNvPr>
            <p:cNvSpPr txBox="1">
              <a:spLocks/>
            </p:cNvSpPr>
            <p:nvPr/>
          </p:nvSpPr>
          <p:spPr>
            <a:xfrm>
              <a:off x="6372148" y="2479721"/>
              <a:ext cx="2543651" cy="240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a:latin typeface="Segoe UI Light"/>
                  <a:cs typeface="Segoe UI Light"/>
                </a:rPr>
                <a:t>HASNIER Claire</a:t>
              </a:r>
            </a:p>
          </p:txBody>
        </p:sp>
        <p:sp>
          <p:nvSpPr>
            <p:cNvPr id="8" name="Espace réservé du texte 12">
              <a:extLst>
                <a:ext uri="{FF2B5EF4-FFF2-40B4-BE49-F238E27FC236}">
                  <a16:creationId xmlns:a16="http://schemas.microsoft.com/office/drawing/2014/main" id="{5208E8FA-D686-5DF8-E15A-B4D7AB6C44CA}"/>
                </a:ext>
              </a:extLst>
            </p:cNvPr>
            <p:cNvSpPr txBox="1">
              <a:spLocks/>
            </p:cNvSpPr>
            <p:nvPr/>
          </p:nvSpPr>
          <p:spPr>
            <a:xfrm>
              <a:off x="6372148" y="2733294"/>
              <a:ext cx="2543651" cy="191474"/>
            </a:xfrm>
            <a:prstGeom prst="rect">
              <a:avLst/>
            </a:prstGeom>
          </p:spPr>
          <p:txBody>
            <a:bodyPr/>
            <a:lstStyle>
              <a:lvl1pPr indent="0">
                <a:lnSpc>
                  <a:spcPct val="90000"/>
                </a:lnSpc>
                <a:spcBef>
                  <a:spcPts val="1000"/>
                </a:spcBef>
                <a:buFont typeface="Arial" panose="020B0604020202020204" pitchFamily="34" charset="0"/>
                <a:buNone/>
                <a:defRPr sz="1100" b="0">
                  <a:solidFill>
                    <a:srgbClr val="696969"/>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tx1"/>
                  </a:solidFill>
                  <a:latin typeface="Segoe UI Light" panose="020B0502040204020203" pitchFamily="34" charset="0"/>
                </a:rPr>
                <a:t>Consultante </a:t>
              </a:r>
              <a:r>
                <a:rPr lang="fr-FR" err="1">
                  <a:solidFill>
                    <a:schemeClr val="tx1"/>
                  </a:solidFill>
                  <a:latin typeface="Segoe UI Light" panose="020B0502040204020203" pitchFamily="34" charset="0"/>
                </a:rPr>
                <a:t>Supervising</a:t>
              </a:r>
              <a:r>
                <a:rPr lang="fr-FR">
                  <a:solidFill>
                    <a:schemeClr val="tx1"/>
                  </a:solidFill>
                  <a:latin typeface="Segoe UI Light" panose="020B0502040204020203" pitchFamily="34" charset="0"/>
                </a:rPr>
                <a:t> Senior</a:t>
              </a:r>
            </a:p>
          </p:txBody>
        </p:sp>
        <p:sp>
          <p:nvSpPr>
            <p:cNvPr id="9" name="Espace réservé du texte 11">
              <a:extLst>
                <a:ext uri="{FF2B5EF4-FFF2-40B4-BE49-F238E27FC236}">
                  <a16:creationId xmlns:a16="http://schemas.microsoft.com/office/drawing/2014/main" id="{3A79DAFF-2451-1EE5-0261-99FE334DA8CB}"/>
                </a:ext>
              </a:extLst>
            </p:cNvPr>
            <p:cNvSpPr txBox="1">
              <a:spLocks/>
            </p:cNvSpPr>
            <p:nvPr/>
          </p:nvSpPr>
          <p:spPr>
            <a:xfrm>
              <a:off x="6372148" y="2938275"/>
              <a:ext cx="2901332" cy="238451"/>
            </a:xfrm>
            <a:prstGeom prst="rect">
              <a:avLst/>
            </a:prstGeom>
          </p:spPr>
          <p:txBody>
            <a:bodyPr lIns="91440" tIns="45720" rIns="91440" bIns="45720" anchor="t"/>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u="sng">
                  <a:solidFill>
                    <a:schemeClr val="accent3"/>
                  </a:solidFill>
                  <a:latin typeface="Segoe UI Light" panose="020B0502040204020203" pitchFamily="34" charset="0"/>
                </a:rPr>
                <a:t>claire.hasnier</a:t>
              </a:r>
              <a:r>
                <a:rPr lang="fr-FR">
                  <a:solidFill>
                    <a:schemeClr val="accent3"/>
                  </a:solidFill>
                  <a:latin typeface="Segoe UI Light" panose="020B0502040204020203" pitchFamily="34" charset="0"/>
                  <a:hlinkClick r:id="rId16">
                    <a:extLst>
                      <a:ext uri="{A12FA001-AC4F-418D-AE19-62706E023703}">
                        <ahyp:hlinkClr xmlns:ahyp="http://schemas.microsoft.com/office/drawing/2018/hyperlinkcolor" val="tx"/>
                      </a:ext>
                    </a:extLst>
                  </a:hlinkClick>
                </a:rPr>
                <a:t>@eurogroupconsulting.com</a:t>
              </a:r>
              <a:r>
                <a:rPr lang="fr-FR">
                  <a:solidFill>
                    <a:schemeClr val="accent3"/>
                  </a:solidFill>
                  <a:latin typeface="Segoe UI Light" panose="020B0502040204020203" pitchFamily="34" charset="0"/>
                </a:rPr>
                <a:t>   </a:t>
              </a:r>
            </a:p>
            <a:p>
              <a:endParaRPr lang="fr-FR">
                <a:solidFill>
                  <a:schemeClr val="accent3"/>
                </a:solidFill>
                <a:highlight>
                  <a:srgbClr val="FFFF00"/>
                </a:highlight>
                <a:latin typeface="Segoe UI Light" panose="020B0502040204020203" pitchFamily="34" charset="0"/>
              </a:endParaRPr>
            </a:p>
          </p:txBody>
        </p:sp>
        <p:sp>
          <p:nvSpPr>
            <p:cNvPr id="10" name="Espace réservé du texte 15">
              <a:extLst>
                <a:ext uri="{FF2B5EF4-FFF2-40B4-BE49-F238E27FC236}">
                  <a16:creationId xmlns:a16="http://schemas.microsoft.com/office/drawing/2014/main" id="{12E5EAB2-7426-46A9-BA76-6894083C94B2}"/>
                </a:ext>
              </a:extLst>
            </p:cNvPr>
            <p:cNvSpPr txBox="1">
              <a:spLocks/>
            </p:cNvSpPr>
            <p:nvPr/>
          </p:nvSpPr>
          <p:spPr>
            <a:xfrm>
              <a:off x="6372148" y="3156763"/>
              <a:ext cx="2543651" cy="458006"/>
            </a:xfrm>
            <a:prstGeom prst="rect">
              <a:avLst/>
            </a:prstGeom>
          </p:spPr>
          <p:txBody>
            <a:bodyPr/>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latin typeface="Segoe UI Light" panose="020B0502040204020203" pitchFamily="34" charset="0"/>
                </a:rPr>
                <a:t>Mob. : +33(0)6 46 49 76 41</a:t>
              </a:r>
            </a:p>
          </p:txBody>
        </p:sp>
      </p:grpSp>
      <p:grpSp>
        <p:nvGrpSpPr>
          <p:cNvPr id="11" name="Groupe 2">
            <a:extLst>
              <a:ext uri="{FF2B5EF4-FFF2-40B4-BE49-F238E27FC236}">
                <a16:creationId xmlns:a16="http://schemas.microsoft.com/office/drawing/2014/main" id="{62A6868F-C185-FB56-AC82-B9BD8E9B1171}"/>
              </a:ext>
            </a:extLst>
          </p:cNvPr>
          <p:cNvGrpSpPr/>
          <p:nvPr/>
        </p:nvGrpSpPr>
        <p:grpSpPr>
          <a:xfrm>
            <a:off x="6295152" y="2191362"/>
            <a:ext cx="2901332" cy="517781"/>
            <a:chOff x="6372148" y="2479721"/>
            <a:chExt cx="2901332" cy="517781"/>
          </a:xfrm>
        </p:grpSpPr>
        <p:sp>
          <p:nvSpPr>
            <p:cNvPr id="12" name="Espace réservé du texte 10">
              <a:extLst>
                <a:ext uri="{FF2B5EF4-FFF2-40B4-BE49-F238E27FC236}">
                  <a16:creationId xmlns:a16="http://schemas.microsoft.com/office/drawing/2014/main" id="{59F147E3-FD92-3C1F-149A-62518FE7F962}"/>
                </a:ext>
              </a:extLst>
            </p:cNvPr>
            <p:cNvSpPr txBox="1">
              <a:spLocks/>
            </p:cNvSpPr>
            <p:nvPr/>
          </p:nvSpPr>
          <p:spPr>
            <a:xfrm>
              <a:off x="6372148" y="2479721"/>
              <a:ext cx="2543651" cy="240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a:latin typeface="Segoe UI Light"/>
                  <a:cs typeface="Segoe UI Light"/>
                </a:rPr>
                <a:t>Équipe FONDATION</a:t>
              </a:r>
            </a:p>
          </p:txBody>
        </p:sp>
        <p:sp>
          <p:nvSpPr>
            <p:cNvPr id="14" name="Espace réservé du texte 11">
              <a:extLst>
                <a:ext uri="{FF2B5EF4-FFF2-40B4-BE49-F238E27FC236}">
                  <a16:creationId xmlns:a16="http://schemas.microsoft.com/office/drawing/2014/main" id="{C465D48B-5B4E-8C5F-ABEB-F3E7BCF78311}"/>
                </a:ext>
              </a:extLst>
            </p:cNvPr>
            <p:cNvSpPr txBox="1">
              <a:spLocks/>
            </p:cNvSpPr>
            <p:nvPr/>
          </p:nvSpPr>
          <p:spPr>
            <a:xfrm>
              <a:off x="6372148" y="2759051"/>
              <a:ext cx="2901332" cy="238451"/>
            </a:xfrm>
            <a:prstGeom prst="rect">
              <a:avLst/>
            </a:prstGeom>
          </p:spPr>
          <p:txBody>
            <a:bodyPr lIns="91440" tIns="45720" rIns="91440" bIns="45720" anchor="t"/>
            <a:lstStyle>
              <a:lvl1pPr indent="0">
                <a:lnSpc>
                  <a:spcPct val="90000"/>
                </a:lnSpc>
                <a:spcBef>
                  <a:spcPts val="1000"/>
                </a:spcBef>
                <a:buFont typeface="Arial" panose="020B0604020202020204" pitchFamily="34" charset="0"/>
                <a:buNone/>
                <a:defRPr sz="105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a:solidFill>
                    <a:schemeClr val="accent3"/>
                  </a:solidFill>
                  <a:latin typeface="Segoe UI Light" panose="020B0502040204020203" pitchFamily="34" charset="0"/>
                  <a:hlinkClick r:id="rId17">
                    <a:extLst>
                      <a:ext uri="{A12FA001-AC4F-418D-AE19-62706E023703}">
                        <ahyp:hlinkClr xmlns:ahyp="http://schemas.microsoft.com/office/drawing/2018/hyperlinkcolor" val="tx"/>
                      </a:ext>
                    </a:extLst>
                  </a:hlinkClick>
                </a:rPr>
                <a:t>fondation.equipe@eurogroupconsulting.com</a:t>
              </a:r>
              <a:r>
                <a:rPr lang="fr-FR">
                  <a:solidFill>
                    <a:schemeClr val="accent3"/>
                  </a:solidFill>
                  <a:latin typeface="Segoe UI Light" panose="020B0502040204020203" pitchFamily="34" charset="0"/>
                </a:rPr>
                <a:t> </a:t>
              </a:r>
            </a:p>
          </p:txBody>
        </p:sp>
      </p:grpSp>
    </p:spTree>
    <p:extLst>
      <p:ext uri="{BB962C8B-B14F-4D97-AF65-F5344CB8AC3E}">
        <p14:creationId xmlns:p14="http://schemas.microsoft.com/office/powerpoint/2010/main" val="1684822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a:xfrm>
            <a:off x="736346" y="337263"/>
            <a:ext cx="8420100" cy="340724"/>
          </a:xfrm>
        </p:spPr>
        <p:txBody>
          <a:bodyPr>
            <a:normAutofit fontScale="90000"/>
          </a:bodyPr>
          <a:lstStyle/>
          <a:p>
            <a:br>
              <a:rPr lang="fr-FR"/>
            </a:br>
            <a:r>
              <a:rPr lang="fr-FR" sz="2200"/>
              <a:t>La Fondation Eurogroup, une réaffirmation de l'engagement sociétal d'Eurogroup Consulting</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36346" y="1203836"/>
            <a:ext cx="8033078" cy="4833169"/>
          </a:xfrm>
        </p:spPr>
        <p:txBody>
          <a:bodyPr vert="horz" lIns="0" tIns="0" rIns="0" bIns="0" rtlCol="0" anchor="t">
            <a:noAutofit/>
          </a:bodyPr>
          <a:lstStyle/>
          <a:p>
            <a:pPr marL="0" lvl="1" indent="0" algn="just">
              <a:lnSpc>
                <a:spcPct val="150000"/>
              </a:lnSpc>
              <a:spcBef>
                <a:spcPts val="1800"/>
              </a:spcBef>
              <a:buNone/>
              <a:defRPr/>
            </a:pPr>
            <a:r>
              <a:rPr lang="fr-FR" sz="1400" b="1" spc="-11">
                <a:solidFill>
                  <a:schemeClr val="accent2"/>
                </a:solidFill>
              </a:rPr>
              <a:t>La Fondation </a:t>
            </a:r>
            <a:r>
              <a:rPr lang="fr-FR" sz="1400" b="1" spc="-11" err="1">
                <a:solidFill>
                  <a:schemeClr val="accent2"/>
                </a:solidFill>
              </a:rPr>
              <a:t>Eurogroup</a:t>
            </a:r>
            <a:r>
              <a:rPr lang="fr-FR" sz="1400" b="1" spc="-11">
                <a:solidFill>
                  <a:schemeClr val="accent2"/>
                </a:solidFill>
              </a:rPr>
              <a:t> est le fruit de la longue histoire d’engagement sociétal du cabinet. </a:t>
            </a:r>
          </a:p>
          <a:p>
            <a:pPr marL="342900" indent="-161925" algn="just">
              <a:lnSpc>
                <a:spcPct val="115000"/>
              </a:lnSpc>
              <a:buFont typeface="Wingdings" panose="05000000000000000000" pitchFamily="2" charset="2"/>
              <a:buChar char="§"/>
              <a:tabLst>
                <a:tab pos="457200" algn="l"/>
              </a:tabLst>
              <a:defRPr/>
            </a:pPr>
            <a:r>
              <a:rPr lang="fr-FR">
                <a:solidFill>
                  <a:schemeClr val="tx1"/>
                </a:solidFill>
                <a:ea typeface="Segoe UI" panose="020B0502040204020203" pitchFamily="34" charset="0"/>
              </a:rPr>
              <a:t>Au début des années 2000, des consultants passionnés par leur métier ont exprimé </a:t>
            </a:r>
            <a:r>
              <a:rPr lang="fr-FR" b="1">
                <a:solidFill>
                  <a:schemeClr val="accent2"/>
                </a:solidFill>
                <a:ea typeface="Segoe UI" panose="020B0502040204020203" pitchFamily="34" charset="0"/>
              </a:rPr>
              <a:t>l’envie de s’engager autrement</a:t>
            </a:r>
            <a:r>
              <a:rPr lang="fr-FR">
                <a:solidFill>
                  <a:schemeClr val="accent2"/>
                </a:solidFill>
                <a:ea typeface="Segoe UI" panose="020B0502040204020203" pitchFamily="34" charset="0"/>
              </a:rPr>
              <a:t>.</a:t>
            </a:r>
          </a:p>
          <a:p>
            <a:pPr marL="342900" indent="-161925" algn="just">
              <a:lnSpc>
                <a:spcPct val="115000"/>
              </a:lnSpc>
              <a:buFont typeface="Wingdings" panose="05000000000000000000" pitchFamily="2" charset="2"/>
              <a:buChar char="§"/>
              <a:tabLst>
                <a:tab pos="457200" algn="l"/>
              </a:tabLst>
              <a:defRPr/>
            </a:pPr>
            <a:r>
              <a:rPr lang="fr-FR">
                <a:solidFill>
                  <a:schemeClr val="tx1"/>
                </a:solidFill>
                <a:ea typeface="Segoe UI" panose="020B0502040204020203" pitchFamily="34" charset="0"/>
              </a:rPr>
              <a:t>L’engagement est parti d’un constat : </a:t>
            </a:r>
            <a:r>
              <a:rPr lang="fr-FR" b="1">
                <a:solidFill>
                  <a:schemeClr val="accent2"/>
                </a:solidFill>
                <a:ea typeface="Segoe UI" panose="020B0502040204020203" pitchFamily="34" charset="0"/>
              </a:rPr>
              <a:t>les compétences </a:t>
            </a:r>
            <a:r>
              <a:rPr lang="fr-FR">
                <a:solidFill>
                  <a:schemeClr val="tx1"/>
                </a:solidFill>
                <a:ea typeface="Segoe UI" panose="020B0502040204020203" pitchFamily="34" charset="0"/>
              </a:rPr>
              <a:t>mises au service du développement des acteurs économiques privés et publics peuvent et doivent également être </a:t>
            </a:r>
            <a:r>
              <a:rPr lang="fr-FR" b="1">
                <a:solidFill>
                  <a:schemeClr val="accent2"/>
                </a:solidFill>
                <a:ea typeface="Segoe UI" panose="020B0502040204020203" pitchFamily="34" charset="0"/>
              </a:rPr>
              <a:t>mises à disposition des associations, pour « aider ceux qui aident » </a:t>
            </a:r>
            <a:r>
              <a:rPr lang="fr-FR">
                <a:solidFill>
                  <a:schemeClr val="tx1"/>
                </a:solidFill>
                <a:ea typeface="Segoe UI" panose="020B0502040204020203" pitchFamily="34" charset="0"/>
              </a:rPr>
              <a:t>et qui sont rarement aidés.</a:t>
            </a:r>
          </a:p>
          <a:p>
            <a:pPr marL="342900" indent="-161925" algn="just">
              <a:lnSpc>
                <a:spcPct val="115000"/>
              </a:lnSpc>
              <a:buFont typeface="Wingdings" panose="05000000000000000000" pitchFamily="2" charset="2"/>
              <a:buChar char="§"/>
              <a:tabLst>
                <a:tab pos="457200" algn="l"/>
              </a:tabLst>
              <a:defRPr/>
            </a:pPr>
            <a:r>
              <a:rPr lang="fr-FR">
                <a:solidFill>
                  <a:schemeClr val="tx1"/>
                </a:solidFill>
                <a:ea typeface="Segoe UI" panose="020B0502040204020203" pitchFamily="34" charset="0"/>
              </a:rPr>
              <a:t>Cette initiative s’est concrétisée par un </a:t>
            </a:r>
            <a:r>
              <a:rPr lang="fr-FR" b="1">
                <a:solidFill>
                  <a:schemeClr val="accent2"/>
                </a:solidFill>
                <a:ea typeface="Segoe UI" panose="020B0502040204020203" pitchFamily="34" charset="0"/>
              </a:rPr>
              <a:t>dispositif novateur </a:t>
            </a:r>
            <a:r>
              <a:rPr lang="fr-FR">
                <a:solidFill>
                  <a:schemeClr val="accent2"/>
                </a:solidFill>
                <a:ea typeface="Segoe UI" panose="020B0502040204020203" pitchFamily="34" charset="0"/>
              </a:rPr>
              <a:t>: </a:t>
            </a:r>
            <a:r>
              <a:rPr lang="fr-FR" b="1">
                <a:solidFill>
                  <a:schemeClr val="accent2"/>
                </a:solidFill>
                <a:ea typeface="Segoe UI" panose="020B0502040204020203" pitchFamily="34" charset="0"/>
              </a:rPr>
              <a:t>le programme de mécénat de compétences </a:t>
            </a:r>
            <a:r>
              <a:rPr lang="fr-FR" b="1" err="1">
                <a:solidFill>
                  <a:schemeClr val="accent2"/>
                </a:solidFill>
                <a:ea typeface="Segoe UI" panose="020B0502040204020203" pitchFamily="34" charset="0"/>
              </a:rPr>
              <a:t>Eurogroup</a:t>
            </a:r>
            <a:r>
              <a:rPr lang="fr-FR" b="1">
                <a:solidFill>
                  <a:schemeClr val="accent2"/>
                </a:solidFill>
                <a:ea typeface="Segoe UI" panose="020B0502040204020203" pitchFamily="34" charset="0"/>
              </a:rPr>
              <a:t> Autrement</a:t>
            </a:r>
            <a:r>
              <a:rPr lang="fr-FR">
                <a:solidFill>
                  <a:schemeClr val="accent2"/>
                </a:solidFill>
                <a:ea typeface="Segoe UI" panose="020B0502040204020203" pitchFamily="34" charset="0"/>
              </a:rPr>
              <a:t>.</a:t>
            </a:r>
          </a:p>
          <a:p>
            <a:pPr marL="342900" indent="-161925" algn="just">
              <a:lnSpc>
                <a:spcPct val="115000"/>
              </a:lnSpc>
              <a:buFont typeface="Wingdings" panose="05000000000000000000" pitchFamily="2" charset="2"/>
              <a:buChar char="§"/>
              <a:tabLst>
                <a:tab pos="457200" algn="l"/>
              </a:tabLst>
              <a:defRPr/>
            </a:pPr>
            <a:r>
              <a:rPr lang="fr-FR">
                <a:solidFill>
                  <a:schemeClr val="tx1"/>
                </a:solidFill>
                <a:ea typeface="Segoe UI" panose="020B0502040204020203" pitchFamily="34" charset="0"/>
              </a:rPr>
              <a:t>Cela fait donc maintenant </a:t>
            </a:r>
            <a:r>
              <a:rPr lang="fr-FR" b="1">
                <a:solidFill>
                  <a:schemeClr val="accent2"/>
                </a:solidFill>
                <a:ea typeface="Segoe UI" panose="020B0502040204020203" pitchFamily="34" charset="0"/>
              </a:rPr>
              <a:t>plus de 20 ans et 50 missions </a:t>
            </a:r>
            <a:r>
              <a:rPr lang="fr-FR">
                <a:solidFill>
                  <a:schemeClr val="tx1"/>
                </a:solidFill>
                <a:ea typeface="Segoe UI" panose="020B0502040204020203" pitchFamily="34" charset="0"/>
              </a:rPr>
              <a:t>que des consultants d’</a:t>
            </a:r>
            <a:r>
              <a:rPr lang="fr-FR" err="1">
                <a:solidFill>
                  <a:schemeClr val="tx1"/>
                </a:solidFill>
                <a:ea typeface="Segoe UI" panose="020B0502040204020203" pitchFamily="34" charset="0"/>
              </a:rPr>
              <a:t>Eurogroup</a:t>
            </a:r>
            <a:r>
              <a:rPr lang="fr-FR">
                <a:solidFill>
                  <a:schemeClr val="tx1"/>
                </a:solidFill>
                <a:ea typeface="Segoe UI" panose="020B0502040204020203" pitchFamily="34" charset="0"/>
              </a:rPr>
              <a:t> Consulting accompagnent des associations, maillons essentiels pour répondre aux enjeux de notre société.</a:t>
            </a:r>
          </a:p>
          <a:p>
            <a:pPr marL="0" lvl="1" indent="0" algn="just">
              <a:lnSpc>
                <a:spcPct val="150000"/>
              </a:lnSpc>
              <a:spcBef>
                <a:spcPts val="1800"/>
              </a:spcBef>
              <a:buNone/>
              <a:tabLst>
                <a:tab pos="457200" algn="l"/>
              </a:tabLst>
              <a:defRPr/>
            </a:pPr>
            <a:r>
              <a:rPr lang="fr-FR" sz="1400" b="1" spc="-11">
                <a:solidFill>
                  <a:schemeClr val="accent2"/>
                </a:solidFill>
              </a:rPr>
              <a:t>La Fondation </a:t>
            </a:r>
            <a:r>
              <a:rPr lang="fr-FR" sz="1400" b="1" spc="-11" err="1">
                <a:solidFill>
                  <a:schemeClr val="accent2"/>
                </a:solidFill>
              </a:rPr>
              <a:t>Eurogroup</a:t>
            </a:r>
            <a:r>
              <a:rPr lang="fr-FR" sz="1400" b="1" spc="-11">
                <a:solidFill>
                  <a:schemeClr val="accent2"/>
                </a:solidFill>
              </a:rPr>
              <a:t>, créée en juillet 2017, s’inscrit dans la continuité de cette volonté d’exercer notre métier de conseil autrement.</a:t>
            </a:r>
          </a:p>
          <a:p>
            <a:pPr marL="0" lvl="1" indent="0" algn="just">
              <a:lnSpc>
                <a:spcPct val="150000"/>
              </a:lnSpc>
              <a:spcBef>
                <a:spcPts val="600"/>
              </a:spcBef>
              <a:buNone/>
              <a:tabLst>
                <a:tab pos="457200" algn="l"/>
              </a:tabLst>
              <a:defRPr/>
            </a:pPr>
            <a:r>
              <a:rPr lang="fr-FR" sz="1200">
                <a:latin typeface="Segoe UI Light"/>
                <a:ea typeface="Segoe UI" panose="020B0502040204020203" pitchFamily="34" charset="0"/>
                <a:cs typeface="Segoe UI Light"/>
              </a:rPr>
              <a:t>Elle regroupe </a:t>
            </a:r>
            <a:r>
              <a:rPr lang="fr-FR" sz="1200" b="1" spc="-11">
                <a:solidFill>
                  <a:schemeClr val="accent2"/>
                </a:solidFill>
                <a:latin typeface="Segoe UI Light"/>
                <a:cs typeface="Segoe UI Light"/>
              </a:rPr>
              <a:t>l’ensemble des initiatives citoyennes de notre cabinet de conseil </a:t>
            </a:r>
            <a:r>
              <a:rPr lang="fr-FR" sz="1200">
                <a:latin typeface="Segoe UI Light"/>
                <a:ea typeface="Segoe UI" panose="020B0502040204020203" pitchFamily="34" charset="0"/>
                <a:cs typeface="Segoe UI Light"/>
              </a:rPr>
              <a:t>avec un champ d’action résolument ouvert :</a:t>
            </a:r>
            <a:r>
              <a:rPr lang="fr-FR" sz="1400">
                <a:latin typeface="Segoe UI Light"/>
                <a:ea typeface="Segoe UI" panose="020B0502040204020203" pitchFamily="34" charset="0"/>
                <a:cs typeface="Segoe UI Light"/>
              </a:rPr>
              <a:t> </a:t>
            </a:r>
            <a:endParaRPr lang="fr-FR" sz="1400">
              <a:ea typeface="Segoe UI" panose="020B0502040204020203" pitchFamily="34" charset="0"/>
            </a:endParaRPr>
          </a:p>
        </p:txBody>
      </p:sp>
      <p:grpSp>
        <p:nvGrpSpPr>
          <p:cNvPr id="12" name="Groupe 11">
            <a:extLst>
              <a:ext uri="{FF2B5EF4-FFF2-40B4-BE49-F238E27FC236}">
                <a16:creationId xmlns:a16="http://schemas.microsoft.com/office/drawing/2014/main" id="{D1B55E28-7CA4-719D-BDB9-10AF797A22FA}"/>
              </a:ext>
            </a:extLst>
          </p:cNvPr>
          <p:cNvGrpSpPr/>
          <p:nvPr/>
        </p:nvGrpSpPr>
        <p:grpSpPr>
          <a:xfrm>
            <a:off x="776643" y="5145718"/>
            <a:ext cx="1584000" cy="794871"/>
            <a:chOff x="776643" y="5145718"/>
            <a:chExt cx="1584000" cy="794871"/>
          </a:xfrm>
        </p:grpSpPr>
        <p:sp>
          <p:nvSpPr>
            <p:cNvPr id="6" name="Freeform 82">
              <a:extLst>
                <a:ext uri="{FF2B5EF4-FFF2-40B4-BE49-F238E27FC236}">
                  <a16:creationId xmlns:a16="http://schemas.microsoft.com/office/drawing/2014/main" id="{8806C31F-66E9-2C30-14E0-408EAB9E40BE}"/>
                </a:ext>
              </a:extLst>
            </p:cNvPr>
            <p:cNvSpPr>
              <a:spLocks noEditPoints="1"/>
            </p:cNvSpPr>
            <p:nvPr/>
          </p:nvSpPr>
          <p:spPr bwMode="auto">
            <a:xfrm>
              <a:off x="1315230" y="5145718"/>
              <a:ext cx="506826" cy="428591"/>
            </a:xfrm>
            <a:custGeom>
              <a:avLst/>
              <a:gdLst>
                <a:gd name="T0" fmla="*/ 661 w 689"/>
                <a:gd name="T1" fmla="*/ 516 h 582"/>
                <a:gd name="T2" fmla="*/ 654 w 689"/>
                <a:gd name="T3" fmla="*/ 488 h 582"/>
                <a:gd name="T4" fmla="*/ 609 w 689"/>
                <a:gd name="T5" fmla="*/ 183 h 582"/>
                <a:gd name="T6" fmla="*/ 660 w 689"/>
                <a:gd name="T7" fmla="*/ 176 h 582"/>
                <a:gd name="T8" fmla="*/ 656 w 689"/>
                <a:gd name="T9" fmla="*/ 142 h 582"/>
                <a:gd name="T10" fmla="*/ 339 w 689"/>
                <a:gd name="T11" fmla="*/ 1 h 582"/>
                <a:gd name="T12" fmla="*/ 26 w 689"/>
                <a:gd name="T13" fmla="*/ 149 h 582"/>
                <a:gd name="T14" fmla="*/ 33 w 689"/>
                <a:gd name="T15" fmla="*/ 183 h 582"/>
                <a:gd name="T16" fmla="*/ 80 w 689"/>
                <a:gd name="T17" fmla="*/ 488 h 582"/>
                <a:gd name="T18" fmla="*/ 25 w 689"/>
                <a:gd name="T19" fmla="*/ 495 h 582"/>
                <a:gd name="T20" fmla="*/ 7 w 689"/>
                <a:gd name="T21" fmla="*/ 516 h 582"/>
                <a:gd name="T22" fmla="*/ 0 w 689"/>
                <a:gd name="T23" fmla="*/ 575 h 582"/>
                <a:gd name="T24" fmla="*/ 682 w 689"/>
                <a:gd name="T25" fmla="*/ 582 h 582"/>
                <a:gd name="T26" fmla="*/ 689 w 689"/>
                <a:gd name="T27" fmla="*/ 523 h 582"/>
                <a:gd name="T28" fmla="*/ 595 w 689"/>
                <a:gd name="T29" fmla="*/ 488 h 582"/>
                <a:gd name="T30" fmla="*/ 526 w 689"/>
                <a:gd name="T31" fmla="*/ 183 h 582"/>
                <a:gd name="T32" fmla="*/ 595 w 689"/>
                <a:gd name="T33" fmla="*/ 488 h 582"/>
                <a:gd name="T34" fmla="*/ 392 w 689"/>
                <a:gd name="T35" fmla="*/ 183 h 582"/>
                <a:gd name="T36" fmla="*/ 512 w 689"/>
                <a:gd name="T37" fmla="*/ 488 h 582"/>
                <a:gd name="T38" fmla="*/ 308 w 689"/>
                <a:gd name="T39" fmla="*/ 488 h 582"/>
                <a:gd name="T40" fmla="*/ 378 w 689"/>
                <a:gd name="T41" fmla="*/ 183 h 582"/>
                <a:gd name="T42" fmla="*/ 308 w 689"/>
                <a:gd name="T43" fmla="*/ 488 h 582"/>
                <a:gd name="T44" fmla="*/ 178 w 689"/>
                <a:gd name="T45" fmla="*/ 183 h 582"/>
                <a:gd name="T46" fmla="*/ 294 w 689"/>
                <a:gd name="T47" fmla="*/ 488 h 582"/>
                <a:gd name="T48" fmla="*/ 40 w 689"/>
                <a:gd name="T49" fmla="*/ 153 h 582"/>
                <a:gd name="T50" fmla="*/ 646 w 689"/>
                <a:gd name="T51" fmla="*/ 153 h 582"/>
                <a:gd name="T52" fmla="*/ 40 w 689"/>
                <a:gd name="T53" fmla="*/ 169 h 582"/>
                <a:gd name="T54" fmla="*/ 94 w 689"/>
                <a:gd name="T55" fmla="*/ 183 h 582"/>
                <a:gd name="T56" fmla="*/ 164 w 689"/>
                <a:gd name="T57" fmla="*/ 488 h 582"/>
                <a:gd name="T58" fmla="*/ 94 w 689"/>
                <a:gd name="T59" fmla="*/ 183 h 582"/>
                <a:gd name="T60" fmla="*/ 14 w 689"/>
                <a:gd name="T61" fmla="*/ 568 h 582"/>
                <a:gd name="T62" fmla="*/ 32 w 689"/>
                <a:gd name="T63" fmla="*/ 530 h 582"/>
                <a:gd name="T64" fmla="*/ 39 w 689"/>
                <a:gd name="T65" fmla="*/ 502 h 582"/>
                <a:gd name="T66" fmla="*/ 647 w 689"/>
                <a:gd name="T67" fmla="*/ 523 h 582"/>
                <a:gd name="T68" fmla="*/ 675 w 689"/>
                <a:gd name="T69" fmla="*/ 53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9" h="582">
                  <a:moveTo>
                    <a:pt x="682" y="516"/>
                  </a:moveTo>
                  <a:cubicBezTo>
                    <a:pt x="661" y="516"/>
                    <a:pt x="661" y="516"/>
                    <a:pt x="661" y="516"/>
                  </a:cubicBezTo>
                  <a:cubicBezTo>
                    <a:pt x="661" y="495"/>
                    <a:pt x="661" y="495"/>
                    <a:pt x="661" y="495"/>
                  </a:cubicBezTo>
                  <a:cubicBezTo>
                    <a:pt x="661" y="491"/>
                    <a:pt x="658" y="488"/>
                    <a:pt x="654" y="488"/>
                  </a:cubicBezTo>
                  <a:cubicBezTo>
                    <a:pt x="609" y="488"/>
                    <a:pt x="609" y="488"/>
                    <a:pt x="609" y="488"/>
                  </a:cubicBezTo>
                  <a:cubicBezTo>
                    <a:pt x="609" y="183"/>
                    <a:pt x="609" y="183"/>
                    <a:pt x="609" y="183"/>
                  </a:cubicBezTo>
                  <a:cubicBezTo>
                    <a:pt x="653" y="183"/>
                    <a:pt x="653" y="183"/>
                    <a:pt x="653" y="183"/>
                  </a:cubicBezTo>
                  <a:cubicBezTo>
                    <a:pt x="657" y="183"/>
                    <a:pt x="660" y="180"/>
                    <a:pt x="660" y="176"/>
                  </a:cubicBezTo>
                  <a:cubicBezTo>
                    <a:pt x="660" y="149"/>
                    <a:pt x="660" y="149"/>
                    <a:pt x="660" y="149"/>
                  </a:cubicBezTo>
                  <a:cubicBezTo>
                    <a:pt x="660" y="146"/>
                    <a:pt x="658" y="143"/>
                    <a:pt x="656" y="142"/>
                  </a:cubicBezTo>
                  <a:cubicBezTo>
                    <a:pt x="345" y="1"/>
                    <a:pt x="345" y="1"/>
                    <a:pt x="345" y="1"/>
                  </a:cubicBezTo>
                  <a:cubicBezTo>
                    <a:pt x="343" y="0"/>
                    <a:pt x="341" y="0"/>
                    <a:pt x="339" y="1"/>
                  </a:cubicBezTo>
                  <a:cubicBezTo>
                    <a:pt x="30" y="142"/>
                    <a:pt x="30" y="142"/>
                    <a:pt x="30" y="142"/>
                  </a:cubicBezTo>
                  <a:cubicBezTo>
                    <a:pt x="27" y="143"/>
                    <a:pt x="26" y="146"/>
                    <a:pt x="26" y="149"/>
                  </a:cubicBezTo>
                  <a:cubicBezTo>
                    <a:pt x="26" y="176"/>
                    <a:pt x="26" y="176"/>
                    <a:pt x="26" y="176"/>
                  </a:cubicBezTo>
                  <a:cubicBezTo>
                    <a:pt x="26" y="180"/>
                    <a:pt x="29" y="183"/>
                    <a:pt x="33" y="183"/>
                  </a:cubicBezTo>
                  <a:cubicBezTo>
                    <a:pt x="80" y="183"/>
                    <a:pt x="80" y="183"/>
                    <a:pt x="80" y="183"/>
                  </a:cubicBezTo>
                  <a:cubicBezTo>
                    <a:pt x="80" y="488"/>
                    <a:pt x="80" y="488"/>
                    <a:pt x="80" y="488"/>
                  </a:cubicBezTo>
                  <a:cubicBezTo>
                    <a:pt x="32" y="488"/>
                    <a:pt x="32" y="488"/>
                    <a:pt x="32" y="488"/>
                  </a:cubicBezTo>
                  <a:cubicBezTo>
                    <a:pt x="28" y="488"/>
                    <a:pt x="25" y="491"/>
                    <a:pt x="25" y="495"/>
                  </a:cubicBezTo>
                  <a:cubicBezTo>
                    <a:pt x="25" y="516"/>
                    <a:pt x="25" y="516"/>
                    <a:pt x="25" y="516"/>
                  </a:cubicBezTo>
                  <a:cubicBezTo>
                    <a:pt x="7" y="516"/>
                    <a:pt x="7" y="516"/>
                    <a:pt x="7" y="516"/>
                  </a:cubicBezTo>
                  <a:cubicBezTo>
                    <a:pt x="3" y="516"/>
                    <a:pt x="0" y="520"/>
                    <a:pt x="0" y="523"/>
                  </a:cubicBezTo>
                  <a:cubicBezTo>
                    <a:pt x="0" y="575"/>
                    <a:pt x="0" y="575"/>
                    <a:pt x="0" y="575"/>
                  </a:cubicBezTo>
                  <a:cubicBezTo>
                    <a:pt x="0" y="579"/>
                    <a:pt x="3" y="582"/>
                    <a:pt x="7" y="582"/>
                  </a:cubicBezTo>
                  <a:cubicBezTo>
                    <a:pt x="682" y="582"/>
                    <a:pt x="682" y="582"/>
                    <a:pt x="682" y="582"/>
                  </a:cubicBezTo>
                  <a:cubicBezTo>
                    <a:pt x="686" y="582"/>
                    <a:pt x="689" y="579"/>
                    <a:pt x="689" y="575"/>
                  </a:cubicBezTo>
                  <a:cubicBezTo>
                    <a:pt x="689" y="523"/>
                    <a:pt x="689" y="523"/>
                    <a:pt x="689" y="523"/>
                  </a:cubicBezTo>
                  <a:cubicBezTo>
                    <a:pt x="689" y="520"/>
                    <a:pt x="686" y="516"/>
                    <a:pt x="682" y="516"/>
                  </a:cubicBezTo>
                  <a:close/>
                  <a:moveTo>
                    <a:pt x="595" y="488"/>
                  </a:moveTo>
                  <a:cubicBezTo>
                    <a:pt x="526" y="488"/>
                    <a:pt x="526" y="488"/>
                    <a:pt x="526" y="488"/>
                  </a:cubicBezTo>
                  <a:cubicBezTo>
                    <a:pt x="526" y="183"/>
                    <a:pt x="526" y="183"/>
                    <a:pt x="526" y="183"/>
                  </a:cubicBezTo>
                  <a:cubicBezTo>
                    <a:pt x="595" y="183"/>
                    <a:pt x="595" y="183"/>
                    <a:pt x="595" y="183"/>
                  </a:cubicBezTo>
                  <a:lnTo>
                    <a:pt x="595" y="488"/>
                  </a:lnTo>
                  <a:close/>
                  <a:moveTo>
                    <a:pt x="392" y="488"/>
                  </a:moveTo>
                  <a:cubicBezTo>
                    <a:pt x="392" y="183"/>
                    <a:pt x="392" y="183"/>
                    <a:pt x="392" y="183"/>
                  </a:cubicBezTo>
                  <a:cubicBezTo>
                    <a:pt x="512" y="183"/>
                    <a:pt x="512" y="183"/>
                    <a:pt x="512" y="183"/>
                  </a:cubicBezTo>
                  <a:cubicBezTo>
                    <a:pt x="512" y="488"/>
                    <a:pt x="512" y="488"/>
                    <a:pt x="512" y="488"/>
                  </a:cubicBezTo>
                  <a:lnTo>
                    <a:pt x="392" y="488"/>
                  </a:lnTo>
                  <a:close/>
                  <a:moveTo>
                    <a:pt x="308" y="488"/>
                  </a:moveTo>
                  <a:cubicBezTo>
                    <a:pt x="308" y="183"/>
                    <a:pt x="308" y="183"/>
                    <a:pt x="308" y="183"/>
                  </a:cubicBezTo>
                  <a:cubicBezTo>
                    <a:pt x="378" y="183"/>
                    <a:pt x="378" y="183"/>
                    <a:pt x="378" y="183"/>
                  </a:cubicBezTo>
                  <a:cubicBezTo>
                    <a:pt x="378" y="488"/>
                    <a:pt x="378" y="488"/>
                    <a:pt x="378" y="488"/>
                  </a:cubicBezTo>
                  <a:lnTo>
                    <a:pt x="308" y="488"/>
                  </a:lnTo>
                  <a:close/>
                  <a:moveTo>
                    <a:pt x="178" y="488"/>
                  </a:moveTo>
                  <a:cubicBezTo>
                    <a:pt x="178" y="183"/>
                    <a:pt x="178" y="183"/>
                    <a:pt x="178" y="183"/>
                  </a:cubicBezTo>
                  <a:cubicBezTo>
                    <a:pt x="294" y="183"/>
                    <a:pt x="294" y="183"/>
                    <a:pt x="294" y="183"/>
                  </a:cubicBezTo>
                  <a:cubicBezTo>
                    <a:pt x="294" y="488"/>
                    <a:pt x="294" y="488"/>
                    <a:pt x="294" y="488"/>
                  </a:cubicBezTo>
                  <a:lnTo>
                    <a:pt x="178" y="488"/>
                  </a:lnTo>
                  <a:close/>
                  <a:moveTo>
                    <a:pt x="40" y="153"/>
                  </a:moveTo>
                  <a:cubicBezTo>
                    <a:pt x="342" y="15"/>
                    <a:pt x="342" y="15"/>
                    <a:pt x="342" y="15"/>
                  </a:cubicBezTo>
                  <a:cubicBezTo>
                    <a:pt x="646" y="153"/>
                    <a:pt x="646" y="153"/>
                    <a:pt x="646" y="153"/>
                  </a:cubicBezTo>
                  <a:cubicBezTo>
                    <a:pt x="646" y="169"/>
                    <a:pt x="646" y="169"/>
                    <a:pt x="646" y="169"/>
                  </a:cubicBezTo>
                  <a:cubicBezTo>
                    <a:pt x="40" y="169"/>
                    <a:pt x="40" y="169"/>
                    <a:pt x="40" y="169"/>
                  </a:cubicBezTo>
                  <a:lnTo>
                    <a:pt x="40" y="153"/>
                  </a:lnTo>
                  <a:close/>
                  <a:moveTo>
                    <a:pt x="94" y="183"/>
                  </a:moveTo>
                  <a:cubicBezTo>
                    <a:pt x="164" y="183"/>
                    <a:pt x="164" y="183"/>
                    <a:pt x="164" y="183"/>
                  </a:cubicBezTo>
                  <a:cubicBezTo>
                    <a:pt x="164" y="488"/>
                    <a:pt x="164" y="488"/>
                    <a:pt x="164" y="488"/>
                  </a:cubicBezTo>
                  <a:cubicBezTo>
                    <a:pt x="94" y="488"/>
                    <a:pt x="94" y="488"/>
                    <a:pt x="94" y="488"/>
                  </a:cubicBezTo>
                  <a:lnTo>
                    <a:pt x="94" y="183"/>
                  </a:lnTo>
                  <a:close/>
                  <a:moveTo>
                    <a:pt x="675" y="568"/>
                  </a:moveTo>
                  <a:cubicBezTo>
                    <a:pt x="14" y="568"/>
                    <a:pt x="14" y="568"/>
                    <a:pt x="14" y="568"/>
                  </a:cubicBezTo>
                  <a:cubicBezTo>
                    <a:pt x="14" y="530"/>
                    <a:pt x="14" y="530"/>
                    <a:pt x="14" y="530"/>
                  </a:cubicBezTo>
                  <a:cubicBezTo>
                    <a:pt x="32" y="530"/>
                    <a:pt x="32" y="530"/>
                    <a:pt x="32" y="530"/>
                  </a:cubicBezTo>
                  <a:cubicBezTo>
                    <a:pt x="36" y="530"/>
                    <a:pt x="39" y="527"/>
                    <a:pt x="39" y="523"/>
                  </a:cubicBezTo>
                  <a:cubicBezTo>
                    <a:pt x="39" y="502"/>
                    <a:pt x="39" y="502"/>
                    <a:pt x="39" y="502"/>
                  </a:cubicBezTo>
                  <a:cubicBezTo>
                    <a:pt x="647" y="502"/>
                    <a:pt x="647" y="502"/>
                    <a:pt x="647" y="502"/>
                  </a:cubicBezTo>
                  <a:cubicBezTo>
                    <a:pt x="647" y="523"/>
                    <a:pt x="647" y="523"/>
                    <a:pt x="647" y="523"/>
                  </a:cubicBezTo>
                  <a:cubicBezTo>
                    <a:pt x="647" y="527"/>
                    <a:pt x="650" y="530"/>
                    <a:pt x="654" y="530"/>
                  </a:cubicBezTo>
                  <a:cubicBezTo>
                    <a:pt x="675" y="530"/>
                    <a:pt x="675" y="530"/>
                    <a:pt x="675" y="530"/>
                  </a:cubicBezTo>
                  <a:lnTo>
                    <a:pt x="675" y="568"/>
                  </a:lnTo>
                  <a:close/>
                </a:path>
              </a:pathLst>
            </a:custGeom>
            <a:solidFill>
              <a:schemeClr val="accent2"/>
            </a:solidFill>
            <a:ln w="12700">
              <a:solidFill>
                <a:schemeClr val="accent2"/>
              </a:solidFill>
            </a:ln>
          </p:spPr>
          <p:txBody>
            <a:bodyPr vert="horz" wrap="square" lIns="74295" tIns="37148" rIns="74295" bIns="37148" numCol="1" anchor="t" anchorCtr="0" compatLnSpc="1">
              <a:prstTxWarp prst="textNoShape">
                <a:avLst/>
              </a:prstTxWarp>
            </a:bodyPr>
            <a:lstStyle/>
            <a:p>
              <a:endParaRPr lang="fr-FR" sz="1950">
                <a:latin typeface="Segoe UI Light" panose="020B0502040204020203" pitchFamily="34" charset="0"/>
              </a:endParaRPr>
            </a:p>
          </p:txBody>
        </p:sp>
        <p:sp>
          <p:nvSpPr>
            <p:cNvPr id="9" name="ZoneTexte 8">
              <a:extLst>
                <a:ext uri="{FF2B5EF4-FFF2-40B4-BE49-F238E27FC236}">
                  <a16:creationId xmlns:a16="http://schemas.microsoft.com/office/drawing/2014/main" id="{761BF688-F893-8CCB-908F-ACBB031453B1}"/>
                </a:ext>
              </a:extLst>
            </p:cNvPr>
            <p:cNvSpPr txBox="1"/>
            <p:nvPr/>
          </p:nvSpPr>
          <p:spPr>
            <a:xfrm>
              <a:off x="776643" y="5654164"/>
              <a:ext cx="1584000" cy="286425"/>
            </a:xfrm>
            <a:prstGeom prst="rect">
              <a:avLst/>
            </a:prstGeom>
            <a:noFill/>
          </p:spPr>
          <p:txBody>
            <a:bodyPr wrap="square">
              <a:spAutoFit/>
            </a:bodyPr>
            <a:lstStyle/>
            <a:p>
              <a:pPr marL="0" lvl="2" algn="ctr">
                <a:lnSpc>
                  <a:spcPct val="115000"/>
                </a:lnSpc>
                <a:tabLst>
                  <a:tab pos="457200" algn="l"/>
                </a:tabLst>
                <a:defRPr/>
              </a:pPr>
              <a:r>
                <a:rPr lang="fr-FR" sz="1200" spc="-11">
                  <a:latin typeface="Segoe UI Light" panose="020B0502040204020203" pitchFamily="34" charset="0"/>
                  <a:cs typeface="Segoe UI Light" panose="020B0502040204020203" pitchFamily="34" charset="0"/>
                </a:rPr>
                <a:t>CULTURE</a:t>
              </a:r>
            </a:p>
          </p:txBody>
        </p:sp>
      </p:grpSp>
      <p:grpSp>
        <p:nvGrpSpPr>
          <p:cNvPr id="10" name="Groupe 9">
            <a:extLst>
              <a:ext uri="{FF2B5EF4-FFF2-40B4-BE49-F238E27FC236}">
                <a16:creationId xmlns:a16="http://schemas.microsoft.com/office/drawing/2014/main" id="{E846F7E8-45D7-B83A-745D-B3CDC3432A4B}"/>
              </a:ext>
            </a:extLst>
          </p:cNvPr>
          <p:cNvGrpSpPr/>
          <p:nvPr/>
        </p:nvGrpSpPr>
        <p:grpSpPr>
          <a:xfrm>
            <a:off x="2605019" y="4964014"/>
            <a:ext cx="2045826" cy="976575"/>
            <a:chOff x="2244552" y="4964014"/>
            <a:chExt cx="2045826" cy="976575"/>
          </a:xfrm>
        </p:grpSpPr>
        <p:pic>
          <p:nvPicPr>
            <p:cNvPr id="4" name="Graphique 3" descr="Toque d'étudiant contour">
              <a:extLst>
                <a:ext uri="{FF2B5EF4-FFF2-40B4-BE49-F238E27FC236}">
                  <a16:creationId xmlns:a16="http://schemas.microsoft.com/office/drawing/2014/main" id="{BFE2DCC1-275E-B3E0-70C7-9737F3A9FE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71465" y="4964014"/>
              <a:ext cx="792000" cy="792000"/>
            </a:xfrm>
            <a:prstGeom prst="rect">
              <a:avLst/>
            </a:prstGeom>
          </p:spPr>
        </p:pic>
        <p:sp>
          <p:nvSpPr>
            <p:cNvPr id="11" name="ZoneTexte 10">
              <a:extLst>
                <a:ext uri="{FF2B5EF4-FFF2-40B4-BE49-F238E27FC236}">
                  <a16:creationId xmlns:a16="http://schemas.microsoft.com/office/drawing/2014/main" id="{8A2F9F5B-9E2D-1628-B6C1-5273ED8E3729}"/>
                </a:ext>
              </a:extLst>
            </p:cNvPr>
            <p:cNvSpPr txBox="1"/>
            <p:nvPr/>
          </p:nvSpPr>
          <p:spPr>
            <a:xfrm>
              <a:off x="2244552" y="5654164"/>
              <a:ext cx="2045826" cy="286425"/>
            </a:xfrm>
            <a:prstGeom prst="rect">
              <a:avLst/>
            </a:prstGeom>
            <a:noFill/>
          </p:spPr>
          <p:txBody>
            <a:bodyPr wrap="square">
              <a:spAutoFit/>
            </a:bodyPr>
            <a:lstStyle/>
            <a:p>
              <a:pPr marL="0" lvl="2" algn="ctr">
                <a:lnSpc>
                  <a:spcPct val="115000"/>
                </a:lnSpc>
                <a:tabLst>
                  <a:tab pos="457200" algn="l"/>
                </a:tabLst>
                <a:defRPr/>
              </a:pPr>
              <a:r>
                <a:rPr lang="fr-FR" sz="1200" spc="-11">
                  <a:latin typeface="Segoe UI Light" panose="020B0502040204020203" pitchFamily="34" charset="0"/>
                  <a:cs typeface="Segoe UI Light" panose="020B0502040204020203" pitchFamily="34" charset="0"/>
                </a:rPr>
                <a:t>ÉDUCATION &amp; INSERTION</a:t>
              </a:r>
            </a:p>
          </p:txBody>
        </p:sp>
      </p:grpSp>
      <p:grpSp>
        <p:nvGrpSpPr>
          <p:cNvPr id="3" name="Groupe 2">
            <a:extLst>
              <a:ext uri="{FF2B5EF4-FFF2-40B4-BE49-F238E27FC236}">
                <a16:creationId xmlns:a16="http://schemas.microsoft.com/office/drawing/2014/main" id="{4658A2FB-FA73-8D38-ECC3-2F57D03C4EEC}"/>
              </a:ext>
            </a:extLst>
          </p:cNvPr>
          <p:cNvGrpSpPr/>
          <p:nvPr/>
        </p:nvGrpSpPr>
        <p:grpSpPr>
          <a:xfrm>
            <a:off x="6723598" y="5137741"/>
            <a:ext cx="2045826" cy="802848"/>
            <a:chOff x="6723598" y="5137741"/>
            <a:chExt cx="2045826" cy="802848"/>
          </a:xfrm>
        </p:grpSpPr>
        <p:sp>
          <p:nvSpPr>
            <p:cNvPr id="7" name="Freeform 38">
              <a:extLst>
                <a:ext uri="{FF2B5EF4-FFF2-40B4-BE49-F238E27FC236}">
                  <a16:creationId xmlns:a16="http://schemas.microsoft.com/office/drawing/2014/main" id="{9BE57D6E-6751-1250-DB81-0C5C1D6DCA8E}"/>
                </a:ext>
              </a:extLst>
            </p:cNvPr>
            <p:cNvSpPr>
              <a:spLocks noEditPoints="1"/>
            </p:cNvSpPr>
            <p:nvPr/>
          </p:nvSpPr>
          <p:spPr bwMode="auto">
            <a:xfrm>
              <a:off x="7592024" y="5137741"/>
              <a:ext cx="308975" cy="488750"/>
            </a:xfrm>
            <a:custGeom>
              <a:avLst/>
              <a:gdLst>
                <a:gd name="T0" fmla="*/ 225 w 449"/>
                <a:gd name="T1" fmla="*/ 0 h 710"/>
                <a:gd name="T2" fmla="*/ 0 w 449"/>
                <a:gd name="T3" fmla="*/ 225 h 710"/>
                <a:gd name="T4" fmla="*/ 68 w 449"/>
                <a:gd name="T5" fmla="*/ 395 h 710"/>
                <a:gd name="T6" fmla="*/ 108 w 449"/>
                <a:gd name="T7" fmla="*/ 545 h 710"/>
                <a:gd name="T8" fmla="*/ 108 w 449"/>
                <a:gd name="T9" fmla="*/ 621 h 710"/>
                <a:gd name="T10" fmla="*/ 142 w 449"/>
                <a:gd name="T11" fmla="*/ 655 h 710"/>
                <a:gd name="T12" fmla="*/ 159 w 449"/>
                <a:gd name="T13" fmla="*/ 655 h 710"/>
                <a:gd name="T14" fmla="*/ 225 w 449"/>
                <a:gd name="T15" fmla="*/ 710 h 710"/>
                <a:gd name="T16" fmla="*/ 290 w 449"/>
                <a:gd name="T17" fmla="*/ 655 h 710"/>
                <a:gd name="T18" fmla="*/ 307 w 449"/>
                <a:gd name="T19" fmla="*/ 655 h 710"/>
                <a:gd name="T20" fmla="*/ 341 w 449"/>
                <a:gd name="T21" fmla="*/ 621 h 710"/>
                <a:gd name="T22" fmla="*/ 341 w 449"/>
                <a:gd name="T23" fmla="*/ 545 h 710"/>
                <a:gd name="T24" fmla="*/ 381 w 449"/>
                <a:gd name="T25" fmla="*/ 395 h 710"/>
                <a:gd name="T26" fmla="*/ 449 w 449"/>
                <a:gd name="T27" fmla="*/ 225 h 710"/>
                <a:gd name="T28" fmla="*/ 225 w 449"/>
                <a:gd name="T29" fmla="*/ 0 h 710"/>
                <a:gd name="T30" fmla="*/ 225 w 449"/>
                <a:gd name="T31" fmla="*/ 696 h 710"/>
                <a:gd name="T32" fmla="*/ 173 w 449"/>
                <a:gd name="T33" fmla="*/ 655 h 710"/>
                <a:gd name="T34" fmla="*/ 276 w 449"/>
                <a:gd name="T35" fmla="*/ 655 h 710"/>
                <a:gd name="T36" fmla="*/ 225 w 449"/>
                <a:gd name="T37" fmla="*/ 696 h 710"/>
                <a:gd name="T38" fmla="*/ 307 w 449"/>
                <a:gd name="T39" fmla="*/ 641 h 710"/>
                <a:gd name="T40" fmla="*/ 142 w 449"/>
                <a:gd name="T41" fmla="*/ 641 h 710"/>
                <a:gd name="T42" fmla="*/ 122 w 449"/>
                <a:gd name="T43" fmla="*/ 621 h 710"/>
                <a:gd name="T44" fmla="*/ 122 w 449"/>
                <a:gd name="T45" fmla="*/ 552 h 710"/>
                <a:gd name="T46" fmla="*/ 327 w 449"/>
                <a:gd name="T47" fmla="*/ 552 h 710"/>
                <a:gd name="T48" fmla="*/ 327 w 449"/>
                <a:gd name="T49" fmla="*/ 621 h 710"/>
                <a:gd name="T50" fmla="*/ 307 w 449"/>
                <a:gd name="T51" fmla="*/ 641 h 710"/>
                <a:gd name="T52" fmla="*/ 371 w 449"/>
                <a:gd name="T53" fmla="*/ 385 h 710"/>
                <a:gd name="T54" fmla="*/ 327 w 449"/>
                <a:gd name="T55" fmla="*/ 538 h 710"/>
                <a:gd name="T56" fmla="*/ 230 w 449"/>
                <a:gd name="T57" fmla="*/ 538 h 710"/>
                <a:gd name="T58" fmla="*/ 219 w 449"/>
                <a:gd name="T59" fmla="*/ 459 h 710"/>
                <a:gd name="T60" fmla="*/ 222 w 449"/>
                <a:gd name="T61" fmla="*/ 459 h 710"/>
                <a:gd name="T62" fmla="*/ 325 w 449"/>
                <a:gd name="T63" fmla="*/ 338 h 710"/>
                <a:gd name="T64" fmla="*/ 305 w 449"/>
                <a:gd name="T65" fmla="*/ 269 h 710"/>
                <a:gd name="T66" fmla="*/ 271 w 449"/>
                <a:gd name="T67" fmla="*/ 132 h 710"/>
                <a:gd name="T68" fmla="*/ 268 w 449"/>
                <a:gd name="T69" fmla="*/ 126 h 710"/>
                <a:gd name="T70" fmla="*/ 261 w 449"/>
                <a:gd name="T71" fmla="*/ 126 h 710"/>
                <a:gd name="T72" fmla="*/ 120 w 449"/>
                <a:gd name="T73" fmla="*/ 324 h 710"/>
                <a:gd name="T74" fmla="*/ 141 w 449"/>
                <a:gd name="T75" fmla="*/ 414 h 710"/>
                <a:gd name="T76" fmla="*/ 205 w 449"/>
                <a:gd name="T77" fmla="*/ 457 h 710"/>
                <a:gd name="T78" fmla="*/ 216 w 449"/>
                <a:gd name="T79" fmla="*/ 538 h 710"/>
                <a:gd name="T80" fmla="*/ 122 w 449"/>
                <a:gd name="T81" fmla="*/ 538 h 710"/>
                <a:gd name="T82" fmla="*/ 78 w 449"/>
                <a:gd name="T83" fmla="*/ 385 h 710"/>
                <a:gd name="T84" fmla="*/ 14 w 449"/>
                <a:gd name="T85" fmla="*/ 225 h 710"/>
                <a:gd name="T86" fmla="*/ 225 w 449"/>
                <a:gd name="T87" fmla="*/ 14 h 710"/>
                <a:gd name="T88" fmla="*/ 435 w 449"/>
                <a:gd name="T89" fmla="*/ 225 h 710"/>
                <a:gd name="T90" fmla="*/ 371 w 449"/>
                <a:gd name="T91" fmla="*/ 385 h 710"/>
                <a:gd name="T92" fmla="*/ 231 w 449"/>
                <a:gd name="T93" fmla="*/ 301 h 710"/>
                <a:gd name="T94" fmla="*/ 226 w 449"/>
                <a:gd name="T95" fmla="*/ 292 h 710"/>
                <a:gd name="T96" fmla="*/ 218 w 449"/>
                <a:gd name="T97" fmla="*/ 298 h 710"/>
                <a:gd name="T98" fmla="*/ 205 w 449"/>
                <a:gd name="T99" fmla="*/ 443 h 710"/>
                <a:gd name="T100" fmla="*/ 153 w 449"/>
                <a:gd name="T101" fmla="*/ 406 h 710"/>
                <a:gd name="T102" fmla="*/ 134 w 449"/>
                <a:gd name="T103" fmla="*/ 326 h 710"/>
                <a:gd name="T104" fmla="*/ 257 w 449"/>
                <a:gd name="T105" fmla="*/ 144 h 710"/>
                <a:gd name="T106" fmla="*/ 292 w 449"/>
                <a:gd name="T107" fmla="*/ 274 h 710"/>
                <a:gd name="T108" fmla="*/ 311 w 449"/>
                <a:gd name="T109" fmla="*/ 338 h 710"/>
                <a:gd name="T110" fmla="*/ 222 w 449"/>
                <a:gd name="T111" fmla="*/ 445 h 710"/>
                <a:gd name="T112" fmla="*/ 219 w 449"/>
                <a:gd name="T113" fmla="*/ 445 h 710"/>
                <a:gd name="T114" fmla="*/ 231 w 449"/>
                <a:gd name="T115" fmla="*/ 30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9" h="710">
                  <a:moveTo>
                    <a:pt x="225" y="0"/>
                  </a:moveTo>
                  <a:cubicBezTo>
                    <a:pt x="101" y="0"/>
                    <a:pt x="0" y="101"/>
                    <a:pt x="0" y="225"/>
                  </a:cubicBezTo>
                  <a:cubicBezTo>
                    <a:pt x="0" y="287"/>
                    <a:pt x="25" y="348"/>
                    <a:pt x="68" y="395"/>
                  </a:cubicBezTo>
                  <a:cubicBezTo>
                    <a:pt x="80" y="407"/>
                    <a:pt x="108" y="447"/>
                    <a:pt x="108" y="545"/>
                  </a:cubicBezTo>
                  <a:cubicBezTo>
                    <a:pt x="108" y="621"/>
                    <a:pt x="108" y="621"/>
                    <a:pt x="108" y="621"/>
                  </a:cubicBezTo>
                  <a:cubicBezTo>
                    <a:pt x="108" y="639"/>
                    <a:pt x="123" y="655"/>
                    <a:pt x="142" y="655"/>
                  </a:cubicBezTo>
                  <a:cubicBezTo>
                    <a:pt x="159" y="655"/>
                    <a:pt x="159" y="655"/>
                    <a:pt x="159" y="655"/>
                  </a:cubicBezTo>
                  <a:cubicBezTo>
                    <a:pt x="162" y="686"/>
                    <a:pt x="190" y="710"/>
                    <a:pt x="225" y="710"/>
                  </a:cubicBezTo>
                  <a:cubicBezTo>
                    <a:pt x="259" y="710"/>
                    <a:pt x="287" y="686"/>
                    <a:pt x="290" y="655"/>
                  </a:cubicBezTo>
                  <a:cubicBezTo>
                    <a:pt x="307" y="655"/>
                    <a:pt x="307" y="655"/>
                    <a:pt x="307" y="655"/>
                  </a:cubicBezTo>
                  <a:cubicBezTo>
                    <a:pt x="326" y="655"/>
                    <a:pt x="341" y="639"/>
                    <a:pt x="341" y="621"/>
                  </a:cubicBezTo>
                  <a:cubicBezTo>
                    <a:pt x="341" y="545"/>
                    <a:pt x="341" y="545"/>
                    <a:pt x="341" y="545"/>
                  </a:cubicBezTo>
                  <a:cubicBezTo>
                    <a:pt x="341" y="447"/>
                    <a:pt x="369" y="407"/>
                    <a:pt x="381" y="395"/>
                  </a:cubicBezTo>
                  <a:cubicBezTo>
                    <a:pt x="424" y="348"/>
                    <a:pt x="449" y="287"/>
                    <a:pt x="449" y="225"/>
                  </a:cubicBezTo>
                  <a:cubicBezTo>
                    <a:pt x="449" y="101"/>
                    <a:pt x="348" y="0"/>
                    <a:pt x="225" y="0"/>
                  </a:cubicBezTo>
                  <a:close/>
                  <a:moveTo>
                    <a:pt x="225" y="696"/>
                  </a:moveTo>
                  <a:cubicBezTo>
                    <a:pt x="198" y="696"/>
                    <a:pt x="176" y="678"/>
                    <a:pt x="173" y="655"/>
                  </a:cubicBezTo>
                  <a:cubicBezTo>
                    <a:pt x="276" y="655"/>
                    <a:pt x="276" y="655"/>
                    <a:pt x="276" y="655"/>
                  </a:cubicBezTo>
                  <a:cubicBezTo>
                    <a:pt x="273" y="678"/>
                    <a:pt x="251" y="696"/>
                    <a:pt x="225" y="696"/>
                  </a:cubicBezTo>
                  <a:close/>
                  <a:moveTo>
                    <a:pt x="307" y="641"/>
                  </a:moveTo>
                  <a:cubicBezTo>
                    <a:pt x="142" y="641"/>
                    <a:pt x="142" y="641"/>
                    <a:pt x="142" y="641"/>
                  </a:cubicBezTo>
                  <a:cubicBezTo>
                    <a:pt x="131" y="641"/>
                    <a:pt x="122" y="632"/>
                    <a:pt x="122" y="621"/>
                  </a:cubicBezTo>
                  <a:cubicBezTo>
                    <a:pt x="122" y="552"/>
                    <a:pt x="122" y="552"/>
                    <a:pt x="122" y="552"/>
                  </a:cubicBezTo>
                  <a:cubicBezTo>
                    <a:pt x="327" y="552"/>
                    <a:pt x="327" y="552"/>
                    <a:pt x="327" y="552"/>
                  </a:cubicBezTo>
                  <a:cubicBezTo>
                    <a:pt x="327" y="621"/>
                    <a:pt x="327" y="621"/>
                    <a:pt x="327" y="621"/>
                  </a:cubicBezTo>
                  <a:cubicBezTo>
                    <a:pt x="327" y="632"/>
                    <a:pt x="318" y="641"/>
                    <a:pt x="307" y="641"/>
                  </a:cubicBezTo>
                  <a:close/>
                  <a:moveTo>
                    <a:pt x="371" y="385"/>
                  </a:moveTo>
                  <a:cubicBezTo>
                    <a:pt x="355" y="402"/>
                    <a:pt x="329" y="444"/>
                    <a:pt x="327" y="538"/>
                  </a:cubicBezTo>
                  <a:cubicBezTo>
                    <a:pt x="230" y="538"/>
                    <a:pt x="230" y="538"/>
                    <a:pt x="230" y="538"/>
                  </a:cubicBezTo>
                  <a:cubicBezTo>
                    <a:pt x="224" y="510"/>
                    <a:pt x="221" y="484"/>
                    <a:pt x="219" y="459"/>
                  </a:cubicBezTo>
                  <a:cubicBezTo>
                    <a:pt x="220" y="459"/>
                    <a:pt x="221" y="459"/>
                    <a:pt x="222" y="459"/>
                  </a:cubicBezTo>
                  <a:cubicBezTo>
                    <a:pt x="277" y="459"/>
                    <a:pt x="324" y="404"/>
                    <a:pt x="325" y="338"/>
                  </a:cubicBezTo>
                  <a:cubicBezTo>
                    <a:pt x="325" y="317"/>
                    <a:pt x="316" y="295"/>
                    <a:pt x="305" y="269"/>
                  </a:cubicBezTo>
                  <a:cubicBezTo>
                    <a:pt x="290" y="233"/>
                    <a:pt x="271" y="189"/>
                    <a:pt x="271" y="132"/>
                  </a:cubicBezTo>
                  <a:cubicBezTo>
                    <a:pt x="271" y="130"/>
                    <a:pt x="270" y="127"/>
                    <a:pt x="268" y="126"/>
                  </a:cubicBezTo>
                  <a:cubicBezTo>
                    <a:pt x="266" y="125"/>
                    <a:pt x="263" y="125"/>
                    <a:pt x="261" y="126"/>
                  </a:cubicBezTo>
                  <a:cubicBezTo>
                    <a:pt x="197" y="159"/>
                    <a:pt x="127" y="258"/>
                    <a:pt x="120" y="324"/>
                  </a:cubicBezTo>
                  <a:cubicBezTo>
                    <a:pt x="116" y="357"/>
                    <a:pt x="124" y="389"/>
                    <a:pt x="141" y="414"/>
                  </a:cubicBezTo>
                  <a:cubicBezTo>
                    <a:pt x="157" y="437"/>
                    <a:pt x="180" y="452"/>
                    <a:pt x="205" y="457"/>
                  </a:cubicBezTo>
                  <a:cubicBezTo>
                    <a:pt x="207" y="483"/>
                    <a:pt x="210" y="510"/>
                    <a:pt x="216" y="538"/>
                  </a:cubicBezTo>
                  <a:cubicBezTo>
                    <a:pt x="122" y="538"/>
                    <a:pt x="122" y="538"/>
                    <a:pt x="122" y="538"/>
                  </a:cubicBezTo>
                  <a:cubicBezTo>
                    <a:pt x="121" y="444"/>
                    <a:pt x="94" y="402"/>
                    <a:pt x="78" y="385"/>
                  </a:cubicBezTo>
                  <a:cubicBezTo>
                    <a:pt x="37" y="341"/>
                    <a:pt x="14" y="283"/>
                    <a:pt x="14" y="225"/>
                  </a:cubicBezTo>
                  <a:cubicBezTo>
                    <a:pt x="14" y="109"/>
                    <a:pt x="108" y="14"/>
                    <a:pt x="225" y="14"/>
                  </a:cubicBezTo>
                  <a:cubicBezTo>
                    <a:pt x="341" y="14"/>
                    <a:pt x="435" y="109"/>
                    <a:pt x="435" y="225"/>
                  </a:cubicBezTo>
                  <a:cubicBezTo>
                    <a:pt x="435" y="283"/>
                    <a:pt x="412" y="341"/>
                    <a:pt x="371" y="385"/>
                  </a:cubicBezTo>
                  <a:close/>
                  <a:moveTo>
                    <a:pt x="231" y="301"/>
                  </a:moveTo>
                  <a:cubicBezTo>
                    <a:pt x="232" y="297"/>
                    <a:pt x="230" y="293"/>
                    <a:pt x="226" y="292"/>
                  </a:cubicBezTo>
                  <a:cubicBezTo>
                    <a:pt x="222" y="292"/>
                    <a:pt x="218" y="294"/>
                    <a:pt x="218" y="298"/>
                  </a:cubicBezTo>
                  <a:cubicBezTo>
                    <a:pt x="210" y="341"/>
                    <a:pt x="203" y="389"/>
                    <a:pt x="205" y="443"/>
                  </a:cubicBezTo>
                  <a:cubicBezTo>
                    <a:pt x="184" y="438"/>
                    <a:pt x="166" y="425"/>
                    <a:pt x="153" y="406"/>
                  </a:cubicBezTo>
                  <a:cubicBezTo>
                    <a:pt x="137" y="384"/>
                    <a:pt x="130" y="355"/>
                    <a:pt x="134" y="326"/>
                  </a:cubicBezTo>
                  <a:cubicBezTo>
                    <a:pt x="140" y="267"/>
                    <a:pt x="201" y="180"/>
                    <a:pt x="257" y="144"/>
                  </a:cubicBezTo>
                  <a:cubicBezTo>
                    <a:pt x="260" y="198"/>
                    <a:pt x="277" y="240"/>
                    <a:pt x="292" y="274"/>
                  </a:cubicBezTo>
                  <a:cubicBezTo>
                    <a:pt x="302" y="299"/>
                    <a:pt x="311" y="320"/>
                    <a:pt x="311" y="338"/>
                  </a:cubicBezTo>
                  <a:cubicBezTo>
                    <a:pt x="310" y="396"/>
                    <a:pt x="270" y="445"/>
                    <a:pt x="222" y="445"/>
                  </a:cubicBezTo>
                  <a:cubicBezTo>
                    <a:pt x="221" y="445"/>
                    <a:pt x="220" y="445"/>
                    <a:pt x="219" y="445"/>
                  </a:cubicBezTo>
                  <a:cubicBezTo>
                    <a:pt x="217" y="391"/>
                    <a:pt x="224" y="343"/>
                    <a:pt x="231" y="301"/>
                  </a:cubicBezTo>
                  <a:close/>
                </a:path>
              </a:pathLst>
            </a:custGeom>
            <a:solidFill>
              <a:schemeClr val="accent2"/>
            </a:solidFill>
            <a:ln w="12700">
              <a:solidFill>
                <a:schemeClr val="accent2"/>
              </a:solidFill>
            </a:ln>
          </p:spPr>
          <p:txBody>
            <a:bodyPr vert="horz" wrap="square" lIns="74295" tIns="37148" rIns="74295" bIns="37148" numCol="1" anchor="t" anchorCtr="0" compatLnSpc="1">
              <a:prstTxWarp prst="textNoShape">
                <a:avLst/>
              </a:prstTxWarp>
            </a:bodyPr>
            <a:lstStyle/>
            <a:p>
              <a:endParaRPr lang="fr-FR" sz="1950">
                <a:latin typeface="Segoe UI Light" panose="020B0502040204020203" pitchFamily="34" charset="0"/>
              </a:endParaRPr>
            </a:p>
          </p:txBody>
        </p:sp>
        <p:sp>
          <p:nvSpPr>
            <p:cNvPr id="15" name="ZoneTexte 14">
              <a:extLst>
                <a:ext uri="{FF2B5EF4-FFF2-40B4-BE49-F238E27FC236}">
                  <a16:creationId xmlns:a16="http://schemas.microsoft.com/office/drawing/2014/main" id="{F693D6E9-2A73-D8BC-BF56-92C2A4047A4E}"/>
                </a:ext>
              </a:extLst>
            </p:cNvPr>
            <p:cNvSpPr txBox="1"/>
            <p:nvPr/>
          </p:nvSpPr>
          <p:spPr>
            <a:xfrm>
              <a:off x="6723598" y="5663590"/>
              <a:ext cx="2045826" cy="276999"/>
            </a:xfrm>
            <a:prstGeom prst="rect">
              <a:avLst/>
            </a:prstGeom>
            <a:noFill/>
          </p:spPr>
          <p:txBody>
            <a:bodyPr wrap="square">
              <a:spAutoFit/>
            </a:bodyPr>
            <a:lstStyle/>
            <a:p>
              <a:pPr algn="ctr"/>
              <a:r>
                <a:rPr lang="fr-FR" sz="1200" spc="-11">
                  <a:latin typeface="Segoe UI Light" panose="020B0502040204020203" pitchFamily="34" charset="0"/>
                  <a:cs typeface="Segoe UI Light" panose="020B0502040204020203" pitchFamily="34" charset="0"/>
                </a:rPr>
                <a:t>DÉVELOPPEMENT DURABLE</a:t>
              </a:r>
              <a:endParaRPr lang="fr-FR" sz="1200"/>
            </a:p>
          </p:txBody>
        </p:sp>
      </p:grpSp>
      <p:grpSp>
        <p:nvGrpSpPr>
          <p:cNvPr id="8" name="Groupe 7">
            <a:extLst>
              <a:ext uri="{FF2B5EF4-FFF2-40B4-BE49-F238E27FC236}">
                <a16:creationId xmlns:a16="http://schemas.microsoft.com/office/drawing/2014/main" id="{0B664B48-FB6F-2D2D-5C70-41343273104E}"/>
              </a:ext>
            </a:extLst>
          </p:cNvPr>
          <p:cNvGrpSpPr/>
          <p:nvPr/>
        </p:nvGrpSpPr>
        <p:grpSpPr>
          <a:xfrm>
            <a:off x="4895221" y="5039064"/>
            <a:ext cx="1584000" cy="901525"/>
            <a:chOff x="4714988" y="5039064"/>
            <a:chExt cx="1584000" cy="901525"/>
          </a:xfrm>
        </p:grpSpPr>
        <p:sp>
          <p:nvSpPr>
            <p:cNvPr id="13" name="ZoneTexte 12">
              <a:extLst>
                <a:ext uri="{FF2B5EF4-FFF2-40B4-BE49-F238E27FC236}">
                  <a16:creationId xmlns:a16="http://schemas.microsoft.com/office/drawing/2014/main" id="{1D094FBE-DB12-BFF3-5DB9-9CFDF29D3355}"/>
                </a:ext>
              </a:extLst>
            </p:cNvPr>
            <p:cNvSpPr txBox="1"/>
            <p:nvPr/>
          </p:nvSpPr>
          <p:spPr>
            <a:xfrm>
              <a:off x="4714988" y="5654164"/>
              <a:ext cx="1584000" cy="286425"/>
            </a:xfrm>
            <a:prstGeom prst="rect">
              <a:avLst/>
            </a:prstGeom>
            <a:noFill/>
          </p:spPr>
          <p:txBody>
            <a:bodyPr wrap="square">
              <a:spAutoFit/>
            </a:bodyPr>
            <a:lstStyle/>
            <a:p>
              <a:pPr marL="0" lvl="2" algn="ctr">
                <a:lnSpc>
                  <a:spcPct val="115000"/>
                </a:lnSpc>
                <a:tabLst>
                  <a:tab pos="457200" algn="l"/>
                </a:tabLst>
                <a:defRPr/>
              </a:pPr>
              <a:r>
                <a:rPr lang="fr-FR" sz="1200" spc="-11">
                  <a:latin typeface="Segoe UI Light" panose="020B0502040204020203" pitchFamily="34" charset="0"/>
                  <a:cs typeface="Segoe UI Light" panose="020B0502040204020203" pitchFamily="34" charset="0"/>
                </a:rPr>
                <a:t>SANTÉ &amp; RECHERCHE</a:t>
              </a:r>
            </a:p>
          </p:txBody>
        </p:sp>
        <p:pic>
          <p:nvPicPr>
            <p:cNvPr id="17" name="Graphique 16" descr="Microscope contour">
              <a:extLst>
                <a:ext uri="{FF2B5EF4-FFF2-40B4-BE49-F238E27FC236}">
                  <a16:creationId xmlns:a16="http://schemas.microsoft.com/office/drawing/2014/main" id="{8084EAB9-1EDC-0AC7-3ED0-FACACA555B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2988" y="5039064"/>
              <a:ext cx="648000" cy="648000"/>
            </a:xfrm>
            <a:prstGeom prst="rect">
              <a:avLst/>
            </a:prstGeom>
          </p:spPr>
        </p:pic>
      </p:grpSp>
    </p:spTree>
    <p:extLst>
      <p:ext uri="{BB962C8B-B14F-4D97-AF65-F5344CB8AC3E}">
        <p14:creationId xmlns:p14="http://schemas.microsoft.com/office/powerpoint/2010/main" val="376060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id="{785851A0-E184-47F3-9AB9-DA27DB813548}"/>
              </a:ext>
            </a:extLst>
          </p:cNvPr>
          <p:cNvGraphicFramePr>
            <a:graphicFrameLocks noChangeAspect="1"/>
          </p:cNvGraphicFramePr>
          <p:nvPr>
            <p:custDataLst>
              <p:tags r:id="rId1"/>
            </p:custDataLst>
            <p:extLst>
              <p:ext uri="{D42A27DB-BD31-4B8C-83A1-F6EECF244321}">
                <p14:modId xmlns:p14="http://schemas.microsoft.com/office/powerpoint/2010/main" val="3883644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473" imgH="473" progId="TCLayout.ActiveDocument.1">
                  <p:embed/>
                </p:oleObj>
              </mc:Choice>
              <mc:Fallback>
                <p:oleObj name="Diapositive think-cell" r:id="rId4" imgW="473" imgH="473" progId="TCLayout.ActiveDocument.1">
                  <p:embed/>
                  <p:pic>
                    <p:nvPicPr>
                      <p:cNvPr id="7" name="Objet 6" hidden="1">
                        <a:extLst>
                          <a:ext uri="{FF2B5EF4-FFF2-40B4-BE49-F238E27FC236}">
                            <a16:creationId xmlns:a16="http://schemas.microsoft.com/office/drawing/2014/main" id="{785851A0-E184-47F3-9AB9-DA27DB8135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vert="horz">
            <a:normAutofit/>
          </a:bodyPr>
          <a:lstStyle/>
          <a:p>
            <a:r>
              <a:rPr lang="fr-FR"/>
              <a:t>Des missions d’accompagnement de structures d’intérêt général</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42950" y="1525291"/>
            <a:ext cx="8033078" cy="4439552"/>
          </a:xfrm>
        </p:spPr>
        <p:txBody>
          <a:bodyPr/>
          <a:lstStyle/>
          <a:p>
            <a:pPr marL="171450" indent="-171450" algn="just">
              <a:lnSpc>
                <a:spcPct val="150000"/>
              </a:lnSpc>
              <a:spcBef>
                <a:spcPts val="1200"/>
              </a:spcBef>
              <a:spcAft>
                <a:spcPts val="1200"/>
              </a:spcAft>
              <a:buFont typeface="Wingdings" panose="05000000000000000000" pitchFamily="2" charset="2"/>
              <a:buChar char="§"/>
            </a:pPr>
            <a:r>
              <a:rPr lang="fr-FR" altLang="fr-FR" sz="1400">
                <a:solidFill>
                  <a:schemeClr val="tx1"/>
                </a:solidFill>
              </a:rPr>
              <a:t>Le mécénat de compétences Eurogroup Autrement propose à </a:t>
            </a:r>
            <a:r>
              <a:rPr lang="fr-FR" altLang="fr-FR" sz="1400" b="1">
                <a:solidFill>
                  <a:schemeClr val="accent2"/>
                </a:solidFill>
              </a:rPr>
              <a:t>des organismes d’utilité collective forte </a:t>
            </a:r>
            <a:r>
              <a:rPr lang="fr-FR" altLang="fr-FR" sz="1400">
                <a:solidFill>
                  <a:schemeClr val="tx1"/>
                </a:solidFill>
              </a:rPr>
              <a:t>de les faire bénéficier de prestations de conseil </a:t>
            </a:r>
            <a:r>
              <a:rPr lang="fr-FR" altLang="fr-FR" sz="1400" b="1">
                <a:solidFill>
                  <a:schemeClr val="accent1"/>
                </a:solidFill>
              </a:rPr>
              <a:t>non facturées</a:t>
            </a:r>
            <a:r>
              <a:rPr lang="fr-FR" altLang="fr-FR" sz="1400"/>
              <a:t>, </a:t>
            </a:r>
            <a:r>
              <a:rPr lang="fr-FR" altLang="fr-FR" sz="1400">
                <a:solidFill>
                  <a:schemeClr val="tx1"/>
                </a:solidFill>
              </a:rPr>
              <a:t>mettant en œuvre les métiers et compétences d’Eurogroup Consulting : </a:t>
            </a:r>
            <a:r>
              <a:rPr lang="fr-FR" altLang="fr-FR" sz="1400" b="1">
                <a:solidFill>
                  <a:schemeClr val="accent1"/>
                </a:solidFill>
              </a:rPr>
              <a:t>le conseil en stratégie et en organisation</a:t>
            </a:r>
            <a:r>
              <a:rPr lang="fr-FR" altLang="fr-FR" sz="1400"/>
              <a:t>.</a:t>
            </a:r>
          </a:p>
          <a:p>
            <a:pPr marL="171450" indent="-171450" algn="just">
              <a:lnSpc>
                <a:spcPct val="150000"/>
              </a:lnSpc>
              <a:spcBef>
                <a:spcPts val="1200"/>
              </a:spcBef>
              <a:spcAft>
                <a:spcPts val="1200"/>
              </a:spcAft>
              <a:buFont typeface="Wingdings" panose="05000000000000000000" pitchFamily="2" charset="2"/>
              <a:buChar char="§"/>
            </a:pPr>
            <a:r>
              <a:rPr lang="fr-FR" altLang="fr-FR" sz="1400">
                <a:solidFill>
                  <a:schemeClr val="tx1"/>
                </a:solidFill>
              </a:rPr>
              <a:t>Ce mécénat de compétences s’adapte aux besoins de l’association en prenant la forme : </a:t>
            </a:r>
          </a:p>
        </p:txBody>
      </p:sp>
      <p:grpSp>
        <p:nvGrpSpPr>
          <p:cNvPr id="20" name="Groupe 19">
            <a:extLst>
              <a:ext uri="{FF2B5EF4-FFF2-40B4-BE49-F238E27FC236}">
                <a16:creationId xmlns:a16="http://schemas.microsoft.com/office/drawing/2014/main" id="{83AC3D80-5E0E-7186-E09B-0555095FC1E1}"/>
              </a:ext>
            </a:extLst>
          </p:cNvPr>
          <p:cNvGrpSpPr/>
          <p:nvPr/>
        </p:nvGrpSpPr>
        <p:grpSpPr>
          <a:xfrm>
            <a:off x="415635" y="3424011"/>
            <a:ext cx="2982803" cy="2775839"/>
            <a:chOff x="415635" y="3424011"/>
            <a:chExt cx="2982803" cy="2775839"/>
          </a:xfrm>
        </p:grpSpPr>
        <p:pic>
          <p:nvPicPr>
            <p:cNvPr id="4" name="Graphique 3" descr="Vivats avec un remplissage uni">
              <a:extLst>
                <a:ext uri="{FF2B5EF4-FFF2-40B4-BE49-F238E27FC236}">
                  <a16:creationId xmlns:a16="http://schemas.microsoft.com/office/drawing/2014/main" id="{112C75D1-33ED-CDD2-3784-868CC9E666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09750" y="3424011"/>
              <a:ext cx="914400" cy="914400"/>
            </a:xfrm>
            <a:prstGeom prst="rect">
              <a:avLst/>
            </a:prstGeom>
          </p:spPr>
        </p:pic>
        <p:sp>
          <p:nvSpPr>
            <p:cNvPr id="12" name="ZoneTexte 11">
              <a:extLst>
                <a:ext uri="{FF2B5EF4-FFF2-40B4-BE49-F238E27FC236}">
                  <a16:creationId xmlns:a16="http://schemas.microsoft.com/office/drawing/2014/main" id="{09E20779-D66E-5182-4647-B86F52967D2D}"/>
                </a:ext>
              </a:extLst>
            </p:cNvPr>
            <p:cNvSpPr txBox="1"/>
            <p:nvPr/>
          </p:nvSpPr>
          <p:spPr>
            <a:xfrm>
              <a:off x="415635" y="4291635"/>
              <a:ext cx="2982803" cy="1908215"/>
            </a:xfrm>
            <a:prstGeom prst="rect">
              <a:avLst/>
            </a:prstGeom>
            <a:noFill/>
          </p:spPr>
          <p:txBody>
            <a:bodyPr wrap="square">
              <a:spAutoFit/>
            </a:bodyPr>
            <a:lstStyle>
              <a:defPPr>
                <a:defRPr lang="en-US"/>
              </a:defPPr>
              <a:lvl2pPr marL="176213" lvl="1" algn="just">
                <a:spcBef>
                  <a:spcPts val="1200"/>
                </a:spcBef>
                <a:spcAft>
                  <a:spcPts val="1200"/>
                </a:spcAft>
                <a:defRPr sz="1400">
                  <a:latin typeface="Segoe UI Light" panose="020B0502040204020203" pitchFamily="34" charset="0"/>
                  <a:cs typeface="Segoe UI Light" panose="020B0502040204020203" pitchFamily="34" charset="0"/>
                </a:defRPr>
              </a:lvl2pPr>
            </a:lstStyle>
            <a:p>
              <a:pPr lvl="1"/>
              <a:r>
                <a:rPr lang="fr-FR" altLang="fr-FR" sz="1400"/>
                <a:t>D’une intervention pouvant se dérouler sous </a:t>
              </a:r>
              <a:r>
                <a:rPr lang="fr-FR" altLang="fr-FR" sz="1400" b="1" spc="-11">
                  <a:solidFill>
                    <a:schemeClr val="accent2"/>
                  </a:solidFill>
                </a:rPr>
                <a:t>différentes conditions </a:t>
              </a:r>
              <a:r>
                <a:rPr lang="fr-FR" altLang="fr-FR" sz="1400"/>
                <a:t>(journée d’accompagnement, diagnostic flash, expertise spécifique, mission de conseil classique…)</a:t>
              </a:r>
            </a:p>
            <a:p>
              <a:pPr lvl="1"/>
              <a:endParaRPr lang="fr-FR"/>
            </a:p>
          </p:txBody>
        </p:sp>
      </p:grpSp>
      <p:grpSp>
        <p:nvGrpSpPr>
          <p:cNvPr id="22" name="Groupe 21">
            <a:extLst>
              <a:ext uri="{FF2B5EF4-FFF2-40B4-BE49-F238E27FC236}">
                <a16:creationId xmlns:a16="http://schemas.microsoft.com/office/drawing/2014/main" id="{A290B717-4C25-5D95-C1B4-66B11C43675B}"/>
              </a:ext>
            </a:extLst>
          </p:cNvPr>
          <p:cNvGrpSpPr/>
          <p:nvPr/>
        </p:nvGrpSpPr>
        <p:grpSpPr>
          <a:xfrm>
            <a:off x="6715050" y="3424011"/>
            <a:ext cx="2448000" cy="1390844"/>
            <a:chOff x="6715050" y="3424011"/>
            <a:chExt cx="2448000" cy="1390844"/>
          </a:xfrm>
        </p:grpSpPr>
        <p:pic>
          <p:nvPicPr>
            <p:cNvPr id="10" name="Graphique 9" descr="Calendrier journalier avec un remplissage uni">
              <a:extLst>
                <a:ext uri="{FF2B5EF4-FFF2-40B4-BE49-F238E27FC236}">
                  <a16:creationId xmlns:a16="http://schemas.microsoft.com/office/drawing/2014/main" id="{4ED32AE7-CE6A-3440-F79E-C3D48B42E9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1850" y="3424011"/>
              <a:ext cx="914400" cy="914400"/>
            </a:xfrm>
            <a:prstGeom prst="rect">
              <a:avLst/>
            </a:prstGeom>
          </p:spPr>
        </p:pic>
        <p:sp>
          <p:nvSpPr>
            <p:cNvPr id="14" name="ZoneTexte 13">
              <a:extLst>
                <a:ext uri="{FF2B5EF4-FFF2-40B4-BE49-F238E27FC236}">
                  <a16:creationId xmlns:a16="http://schemas.microsoft.com/office/drawing/2014/main" id="{8B2AB7F1-7266-3F86-8D95-24BD92549EC9}"/>
                </a:ext>
              </a:extLst>
            </p:cNvPr>
            <p:cNvSpPr txBox="1"/>
            <p:nvPr/>
          </p:nvSpPr>
          <p:spPr>
            <a:xfrm>
              <a:off x="6715050" y="4291635"/>
              <a:ext cx="2448000" cy="523220"/>
            </a:xfrm>
            <a:prstGeom prst="rect">
              <a:avLst/>
            </a:prstGeom>
            <a:noFill/>
          </p:spPr>
          <p:txBody>
            <a:bodyPr wrap="square">
              <a:spAutoFit/>
            </a:bodyPr>
            <a:lstStyle/>
            <a:p>
              <a:pPr marL="176213" lvl="1" algn="just">
                <a:spcBef>
                  <a:spcPts val="1200"/>
                </a:spcBef>
                <a:spcAft>
                  <a:spcPts val="1200"/>
                </a:spcAft>
              </a:pPr>
              <a:r>
                <a:rPr lang="fr-FR" altLang="fr-FR" sz="1400">
                  <a:latin typeface="Segoe UI Light" panose="020B0502040204020203" pitchFamily="34" charset="0"/>
                  <a:cs typeface="Segoe UI Light" panose="020B0502040204020203" pitchFamily="34" charset="0"/>
                </a:rPr>
                <a:t>D</a:t>
              </a:r>
              <a:r>
                <a:rPr lang="fr-FR" altLang="fr-FR" sz="1400">
                  <a:solidFill>
                    <a:schemeClr val="tx1"/>
                  </a:solidFill>
                  <a:latin typeface="Segoe UI Light" panose="020B0502040204020203" pitchFamily="34" charset="0"/>
                  <a:cs typeface="Segoe UI Light" panose="020B0502040204020203" pitchFamily="34" charset="0"/>
                </a:rPr>
                <a:t>’une intervention pouvant durer </a:t>
              </a:r>
              <a:r>
                <a:rPr lang="fr-FR" altLang="fr-FR" sz="1400" b="1" spc="-11">
                  <a:solidFill>
                    <a:schemeClr val="accent2"/>
                  </a:solidFill>
                  <a:latin typeface="Segoe UI Light" panose="020B0502040204020203" pitchFamily="34" charset="0"/>
                  <a:cs typeface="Segoe UI Light" panose="020B0502040204020203" pitchFamily="34" charset="0"/>
                </a:rPr>
                <a:t>jusqu’à 6 mois </a:t>
              </a:r>
              <a:endParaRPr lang="fr-FR" sz="1400">
                <a:latin typeface="Segoe UI Light" panose="020B0502040204020203" pitchFamily="34" charset="0"/>
                <a:cs typeface="Segoe UI Light" panose="020B0502040204020203" pitchFamily="34" charset="0"/>
              </a:endParaRPr>
            </a:p>
          </p:txBody>
        </p:sp>
      </p:grpSp>
      <p:grpSp>
        <p:nvGrpSpPr>
          <p:cNvPr id="21" name="Groupe 20">
            <a:extLst>
              <a:ext uri="{FF2B5EF4-FFF2-40B4-BE49-F238E27FC236}">
                <a16:creationId xmlns:a16="http://schemas.microsoft.com/office/drawing/2014/main" id="{196A5F9D-BA48-BC33-9407-A7D3C24BD889}"/>
              </a:ext>
            </a:extLst>
          </p:cNvPr>
          <p:cNvGrpSpPr/>
          <p:nvPr/>
        </p:nvGrpSpPr>
        <p:grpSpPr>
          <a:xfrm>
            <a:off x="3832744" y="3474251"/>
            <a:ext cx="2448000" cy="1340604"/>
            <a:chOff x="3611224" y="3474251"/>
            <a:chExt cx="2448000" cy="1340604"/>
          </a:xfrm>
        </p:grpSpPr>
        <p:pic>
          <p:nvPicPr>
            <p:cNvPr id="8" name="Graphique 7" descr="Groupe d’hommes avec un remplissage uni">
              <a:extLst>
                <a:ext uri="{FF2B5EF4-FFF2-40B4-BE49-F238E27FC236}">
                  <a16:creationId xmlns:a16="http://schemas.microsoft.com/office/drawing/2014/main" id="{DDE9A611-09B2-D272-DAEC-CA386C0E37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40408" y="3474251"/>
              <a:ext cx="789633" cy="789633"/>
            </a:xfrm>
            <a:prstGeom prst="rect">
              <a:avLst/>
            </a:prstGeom>
          </p:spPr>
        </p:pic>
        <p:sp>
          <p:nvSpPr>
            <p:cNvPr id="16" name="ZoneTexte 15">
              <a:extLst>
                <a:ext uri="{FF2B5EF4-FFF2-40B4-BE49-F238E27FC236}">
                  <a16:creationId xmlns:a16="http://schemas.microsoft.com/office/drawing/2014/main" id="{27F6B39C-AAA6-C7A6-8168-140E9A5A004C}"/>
                </a:ext>
              </a:extLst>
            </p:cNvPr>
            <p:cNvSpPr txBox="1"/>
            <p:nvPr/>
          </p:nvSpPr>
          <p:spPr>
            <a:xfrm>
              <a:off x="3611224" y="4291635"/>
              <a:ext cx="2448000" cy="523220"/>
            </a:xfrm>
            <a:prstGeom prst="rect">
              <a:avLst/>
            </a:prstGeom>
            <a:noFill/>
          </p:spPr>
          <p:txBody>
            <a:bodyPr wrap="square">
              <a:spAutoFit/>
            </a:bodyPr>
            <a:lstStyle>
              <a:defPPr>
                <a:defRPr lang="en-US"/>
              </a:defPPr>
              <a:lvl2pPr marL="176213" lvl="1" algn="just">
                <a:spcBef>
                  <a:spcPts val="1200"/>
                </a:spcBef>
                <a:spcAft>
                  <a:spcPts val="1200"/>
                </a:spcAft>
                <a:defRPr sz="1400">
                  <a:latin typeface="Segoe UI Light" panose="020B0502040204020203" pitchFamily="34" charset="0"/>
                  <a:cs typeface="Segoe UI Light" panose="020B0502040204020203" pitchFamily="34" charset="0"/>
                </a:defRPr>
              </a:lvl2pPr>
            </a:lstStyle>
            <a:p>
              <a:pPr lvl="1"/>
              <a:r>
                <a:rPr lang="fr-FR" altLang="fr-FR"/>
                <a:t>D’une équipe de </a:t>
              </a:r>
              <a:r>
                <a:rPr lang="fr-FR" altLang="fr-FR">
                  <a:solidFill>
                    <a:schemeClr val="accent3"/>
                  </a:solidFill>
                </a:rPr>
                <a:t>2 à 4 consultants</a:t>
              </a:r>
              <a:endParaRPr lang="fr-FR">
                <a:solidFill>
                  <a:schemeClr val="accent3"/>
                </a:solidFill>
              </a:endParaRPr>
            </a:p>
          </p:txBody>
        </p:sp>
      </p:grpSp>
    </p:spTree>
    <p:extLst>
      <p:ext uri="{BB962C8B-B14F-4D97-AF65-F5344CB8AC3E}">
        <p14:creationId xmlns:p14="http://schemas.microsoft.com/office/powerpoint/2010/main" val="42351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fr-FR"/>
              <a:t>Exemples de missions Eurogroup Autrement</a:t>
            </a:r>
          </a:p>
        </p:txBody>
      </p:sp>
      <p:grpSp>
        <p:nvGrpSpPr>
          <p:cNvPr id="7" name="Groupe 6">
            <a:extLst>
              <a:ext uri="{FF2B5EF4-FFF2-40B4-BE49-F238E27FC236}">
                <a16:creationId xmlns:a16="http://schemas.microsoft.com/office/drawing/2014/main" id="{B6FCFFD9-FC5F-1F45-FFA5-E039183ED419}"/>
              </a:ext>
            </a:extLst>
          </p:cNvPr>
          <p:cNvGrpSpPr/>
          <p:nvPr/>
        </p:nvGrpSpPr>
        <p:grpSpPr>
          <a:xfrm>
            <a:off x="272591" y="4694619"/>
            <a:ext cx="4581310" cy="1321159"/>
            <a:chOff x="5091210" y="1248707"/>
            <a:chExt cx="4581310" cy="1321159"/>
          </a:xfrm>
        </p:grpSpPr>
        <p:sp>
          <p:nvSpPr>
            <p:cNvPr id="77" name="Text Placeholder 38">
              <a:extLst>
                <a:ext uri="{FF2B5EF4-FFF2-40B4-BE49-F238E27FC236}">
                  <a16:creationId xmlns:a16="http://schemas.microsoft.com/office/drawing/2014/main" id="{5DE93645-4F63-4D04-B2E4-6A31436BFD0C}"/>
                </a:ext>
              </a:extLst>
            </p:cNvPr>
            <p:cNvSpPr txBox="1">
              <a:spLocks/>
            </p:cNvSpPr>
            <p:nvPr/>
          </p:nvSpPr>
          <p:spPr>
            <a:xfrm>
              <a:off x="5992781" y="1248707"/>
              <a:ext cx="3679739" cy="1321159"/>
            </a:xfrm>
            <a:prstGeom prst="rect">
              <a:avLst/>
            </a:prstGeom>
          </p:spPr>
          <p:txBody>
            <a:bodyPr vert="horz" lIns="0" tIns="0" rIns="0" bIns="0" rtlCol="0" anchor="ctr">
              <a:norm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defRPr/>
              </a:pPr>
              <a:r>
                <a:rPr lang="fr-FR" altLang="fr-FR" sz="1100" b="1">
                  <a:solidFill>
                    <a:schemeClr val="accent2"/>
                  </a:solidFill>
                </a:rPr>
                <a:t>Son besoin </a:t>
              </a:r>
              <a:r>
                <a:rPr lang="fr-FR" altLang="fr-FR" sz="1100"/>
                <a:t>: </a:t>
              </a:r>
              <a:r>
                <a:rPr lang="fr-FR" sz="1100">
                  <a:latin typeface="Segoe UI Light" panose="020B0502040204020203" pitchFamily="34" charset="0"/>
                  <a:cs typeface="Segoe UI Light" panose="020B0502040204020203" pitchFamily="34" charset="0"/>
                </a:rPr>
                <a:t>Transformer son modèle pour réussir un passage à l’échelle</a:t>
              </a:r>
            </a:p>
            <a:p>
              <a:pPr algn="just" defTabSz="457200" fontAlgn="base">
                <a:spcBef>
                  <a:spcPct val="0"/>
                </a:spcBef>
                <a:spcAft>
                  <a:spcPct val="0"/>
                </a:spcAft>
                <a:defRPr/>
              </a:pPr>
              <a:endParaRPr lang="fr-FR" sz="1100">
                <a:latin typeface="Segoe UI Light" panose="020B0502040204020203" pitchFamily="34" charset="0"/>
                <a:cs typeface="Segoe UI Light" panose="020B0502040204020203" pitchFamily="34" charset="0"/>
              </a:endParaRPr>
            </a:p>
            <a:p>
              <a:pPr algn="just" defTabSz="457200" fontAlgn="base">
                <a:spcBef>
                  <a:spcPct val="0"/>
                </a:spcBef>
                <a:spcAft>
                  <a:spcPct val="0"/>
                </a:spcAft>
              </a:pPr>
              <a:r>
                <a:rPr lang="fr-FR" altLang="fr-FR" sz="1100" b="1">
                  <a:solidFill>
                    <a:schemeClr val="accent2"/>
                  </a:solidFill>
                </a:rPr>
                <a:t>Notre action </a:t>
              </a:r>
              <a:r>
                <a:rPr lang="fr-FR" altLang="fr-FR" sz="1100"/>
                <a:t>: Cartographier les besoins territoriaux et les attentes des bénévoles, diagnostic des capacités de l'association (organisation, fonctionnement, gouvernance, etc.), proposition de scenarii d’orientation du projet associatif, déclinaison du projet en une feuille de route associative.</a:t>
              </a:r>
            </a:p>
          </p:txBody>
        </p:sp>
        <p:grpSp>
          <p:nvGrpSpPr>
            <p:cNvPr id="23" name="Groupe 22">
              <a:extLst>
                <a:ext uri="{FF2B5EF4-FFF2-40B4-BE49-F238E27FC236}">
                  <a16:creationId xmlns:a16="http://schemas.microsoft.com/office/drawing/2014/main" id="{D402F8D2-1020-7A1C-F1B1-0E6513737707}"/>
                </a:ext>
              </a:extLst>
            </p:cNvPr>
            <p:cNvGrpSpPr/>
            <p:nvPr/>
          </p:nvGrpSpPr>
          <p:grpSpPr>
            <a:xfrm>
              <a:off x="5091210" y="1480086"/>
              <a:ext cx="751411" cy="624316"/>
              <a:chOff x="5131490" y="2718417"/>
              <a:chExt cx="751411" cy="624316"/>
            </a:xfrm>
          </p:grpSpPr>
          <p:sp>
            <p:nvSpPr>
              <p:cNvPr id="79" name="ZoneTexte 78">
                <a:extLst>
                  <a:ext uri="{FF2B5EF4-FFF2-40B4-BE49-F238E27FC236}">
                    <a16:creationId xmlns:a16="http://schemas.microsoft.com/office/drawing/2014/main" id="{6F64613B-BA9B-4255-84B4-B7D5CB4D9A10}"/>
                  </a:ext>
                </a:extLst>
              </p:cNvPr>
              <p:cNvSpPr txBox="1"/>
              <p:nvPr/>
            </p:nvSpPr>
            <p:spPr>
              <a:xfrm>
                <a:off x="5250779" y="2718417"/>
                <a:ext cx="512833" cy="276999"/>
              </a:xfrm>
              <a:prstGeom prst="rect">
                <a:avLst/>
              </a:prstGeom>
              <a:noFill/>
            </p:spPr>
            <p:txBody>
              <a:bodyPr wrap="non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AÏDA</a:t>
                </a:r>
              </a:p>
            </p:txBody>
          </p:sp>
          <p:pic>
            <p:nvPicPr>
              <p:cNvPr id="1034" name="Picture 10" descr="Association Aida">
                <a:extLst>
                  <a:ext uri="{FF2B5EF4-FFF2-40B4-BE49-F238E27FC236}">
                    <a16:creationId xmlns:a16="http://schemas.microsoft.com/office/drawing/2014/main" id="{F4D206B7-6E3B-74B9-C485-3CEBC2EBC0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490" y="3012523"/>
                <a:ext cx="751411" cy="33021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 name="Groupe 11">
            <a:extLst>
              <a:ext uri="{FF2B5EF4-FFF2-40B4-BE49-F238E27FC236}">
                <a16:creationId xmlns:a16="http://schemas.microsoft.com/office/drawing/2014/main" id="{FF5D4361-4840-0032-678E-4612EAD7FECE}"/>
              </a:ext>
            </a:extLst>
          </p:cNvPr>
          <p:cNvGrpSpPr/>
          <p:nvPr/>
        </p:nvGrpSpPr>
        <p:grpSpPr>
          <a:xfrm>
            <a:off x="272591" y="3002277"/>
            <a:ext cx="4581310" cy="1321159"/>
            <a:chOff x="299595" y="1393760"/>
            <a:chExt cx="4581310" cy="1321159"/>
          </a:xfrm>
        </p:grpSpPr>
        <p:sp>
          <p:nvSpPr>
            <p:cNvPr id="83" name="Text Placeholder 38">
              <a:extLst>
                <a:ext uri="{FF2B5EF4-FFF2-40B4-BE49-F238E27FC236}">
                  <a16:creationId xmlns:a16="http://schemas.microsoft.com/office/drawing/2014/main" id="{5A704770-DFBC-4180-BD53-BE11A742155A}"/>
                </a:ext>
              </a:extLst>
            </p:cNvPr>
            <p:cNvSpPr txBox="1">
              <a:spLocks/>
            </p:cNvSpPr>
            <p:nvPr/>
          </p:nvSpPr>
          <p:spPr>
            <a:xfrm>
              <a:off x="1258712" y="1393760"/>
              <a:ext cx="3622193" cy="1321159"/>
            </a:xfrm>
            <a:prstGeom prst="rect">
              <a:avLst/>
            </a:prstGeom>
          </p:spPr>
          <p:txBody>
            <a:bodyPr vert="horz" lIns="0" tIns="0" rIns="0" bIns="0" rtlCol="0" anchor="ctr">
              <a:normAutofit lnSpcReduction="10000"/>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defTabSz="457200" fontAlgn="base">
                <a:spcBef>
                  <a:spcPct val="0"/>
                </a:spcBef>
                <a:spcAft>
                  <a:spcPct val="0"/>
                </a:spcAft>
              </a:pPr>
              <a:r>
                <a:rPr lang="fr-FR" altLang="fr-FR" b="1">
                  <a:solidFill>
                    <a:schemeClr val="accent2"/>
                  </a:solidFill>
                </a:rPr>
                <a:t>Son besoin </a:t>
              </a:r>
              <a:r>
                <a:rPr lang="fr-FR" altLang="fr-FR"/>
                <a:t>: </a:t>
              </a:r>
              <a:r>
                <a:rPr lang="fr-FR" sz="1100">
                  <a:latin typeface="Segoe UI Light" panose="020B0502040204020203" pitchFamily="34" charset="0"/>
                  <a:cs typeface="Segoe UI Light" panose="020B0502040204020203" pitchFamily="34" charset="0"/>
                </a:rPr>
                <a:t>Redéfinir la stratégie de l’association en concevant une cible organisationnelle adaptée à celle-ci et renforcer le modèle économique de l’association afin de pérenniser son activité</a:t>
              </a:r>
            </a:p>
            <a:p>
              <a:pPr algn="just" defTabSz="457200" fontAlgn="base">
                <a:spcBef>
                  <a:spcPct val="0"/>
                </a:spcBef>
                <a:spcAft>
                  <a:spcPct val="0"/>
                </a:spcAft>
              </a:pPr>
              <a:endParaRPr lang="fr-FR" sz="1100">
                <a:latin typeface="Segoe UI Light" panose="020B0502040204020203" pitchFamily="34" charset="0"/>
                <a:cs typeface="Segoe UI Light" panose="020B0502040204020203" pitchFamily="34" charset="0"/>
              </a:endParaRPr>
            </a:p>
            <a:p>
              <a:pPr algn="just" defTabSz="457200" fontAlgn="base">
                <a:spcBef>
                  <a:spcPct val="0"/>
                </a:spcBef>
                <a:spcAft>
                  <a:spcPct val="0"/>
                </a:spcAft>
              </a:pPr>
              <a:r>
                <a:rPr lang="fr-FR" altLang="fr-FR" b="1">
                  <a:solidFill>
                    <a:schemeClr val="accent2"/>
                  </a:solidFill>
                </a:rPr>
                <a:t>Notre action </a:t>
              </a:r>
              <a:r>
                <a:rPr lang="fr-FR" altLang="fr-FR"/>
                <a:t>: </a:t>
              </a:r>
              <a:r>
                <a:rPr lang="fr-FR" sz="1100">
                  <a:latin typeface="Segoe UI Light" panose="020B0502040204020203" pitchFamily="34" charset="0"/>
                  <a:cs typeface="Segoe UI Light" panose="020B0502040204020203" pitchFamily="34" charset="0"/>
                </a:rPr>
                <a:t>Diagnostic permettant une compréhension fine de l’association, définition de l’ambition alliant les éléments fondateurs de l’association et une projection dans l’avenir, réalisation d’une feuille de route avec une nouvelle organisation et un nouveau modèle économique</a:t>
              </a:r>
              <a:endParaRPr lang="fr-FR" altLang="fr-FR"/>
            </a:p>
          </p:txBody>
        </p:sp>
        <p:grpSp>
          <p:nvGrpSpPr>
            <p:cNvPr id="4" name="Groupe 3">
              <a:extLst>
                <a:ext uri="{FF2B5EF4-FFF2-40B4-BE49-F238E27FC236}">
                  <a16:creationId xmlns:a16="http://schemas.microsoft.com/office/drawing/2014/main" id="{A559CA24-ECCB-3E7A-8B30-38FE76092424}"/>
                </a:ext>
              </a:extLst>
            </p:cNvPr>
            <p:cNvGrpSpPr/>
            <p:nvPr/>
          </p:nvGrpSpPr>
          <p:grpSpPr>
            <a:xfrm>
              <a:off x="299595" y="1437251"/>
              <a:ext cx="884037" cy="1097451"/>
              <a:chOff x="5052250" y="4511223"/>
              <a:chExt cx="884037" cy="1097451"/>
            </a:xfrm>
          </p:grpSpPr>
          <p:sp>
            <p:nvSpPr>
              <p:cNvPr id="85" name="ZoneTexte 84">
                <a:extLst>
                  <a:ext uri="{FF2B5EF4-FFF2-40B4-BE49-F238E27FC236}">
                    <a16:creationId xmlns:a16="http://schemas.microsoft.com/office/drawing/2014/main" id="{241C3D4F-9175-4417-B859-4087091F7CE8}"/>
                  </a:ext>
                </a:extLst>
              </p:cNvPr>
              <p:cNvSpPr txBox="1"/>
              <p:nvPr/>
            </p:nvSpPr>
            <p:spPr>
              <a:xfrm>
                <a:off x="5052250" y="4511223"/>
                <a:ext cx="879009" cy="461665"/>
              </a:xfrm>
              <a:prstGeom prst="rect">
                <a:avLst/>
              </a:prstGeom>
              <a:noFill/>
            </p:spPr>
            <p:txBody>
              <a:bodyPr wrap="squar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Le chaînon manquant</a:t>
                </a:r>
              </a:p>
            </p:txBody>
          </p:sp>
          <p:pic>
            <p:nvPicPr>
              <p:cNvPr id="3" name="Image 2">
                <a:extLst>
                  <a:ext uri="{FF2B5EF4-FFF2-40B4-BE49-F238E27FC236}">
                    <a16:creationId xmlns:a16="http://schemas.microsoft.com/office/drawing/2014/main" id="{A3BF7342-04CB-4989-C8D9-305CC61596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2250" y="4995537"/>
                <a:ext cx="884037" cy="613137"/>
              </a:xfrm>
              <a:prstGeom prst="rect">
                <a:avLst/>
              </a:prstGeom>
            </p:spPr>
          </p:pic>
        </p:grpSp>
      </p:grpSp>
      <p:grpSp>
        <p:nvGrpSpPr>
          <p:cNvPr id="11" name="Groupe 10">
            <a:extLst>
              <a:ext uri="{FF2B5EF4-FFF2-40B4-BE49-F238E27FC236}">
                <a16:creationId xmlns:a16="http://schemas.microsoft.com/office/drawing/2014/main" id="{0BA3BE08-F04E-DE0A-3973-8AA011125DFD}"/>
              </a:ext>
            </a:extLst>
          </p:cNvPr>
          <p:cNvGrpSpPr/>
          <p:nvPr/>
        </p:nvGrpSpPr>
        <p:grpSpPr>
          <a:xfrm>
            <a:off x="5101723" y="4694619"/>
            <a:ext cx="4653315" cy="1171486"/>
            <a:chOff x="343935" y="4637009"/>
            <a:chExt cx="4653315" cy="1171486"/>
          </a:xfrm>
        </p:grpSpPr>
        <p:sp>
          <p:nvSpPr>
            <p:cNvPr id="8" name="Text Placeholder 38">
              <a:extLst>
                <a:ext uri="{FF2B5EF4-FFF2-40B4-BE49-F238E27FC236}">
                  <a16:creationId xmlns:a16="http://schemas.microsoft.com/office/drawing/2014/main" id="{EC11FAC2-7954-0F2A-C2A4-539B7AA8F3D0}"/>
                </a:ext>
              </a:extLst>
            </p:cNvPr>
            <p:cNvSpPr txBox="1">
              <a:spLocks/>
            </p:cNvSpPr>
            <p:nvPr/>
          </p:nvSpPr>
          <p:spPr>
            <a:xfrm>
              <a:off x="1303052" y="4637009"/>
              <a:ext cx="3694198"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a:solidFill>
                    <a:schemeClr val="accent2"/>
                  </a:solidFill>
                </a:rPr>
                <a:t>Son besoin </a:t>
              </a:r>
              <a:r>
                <a:rPr lang="fr-FR" altLang="fr-FR" sz="1100"/>
                <a:t>: Renforcer la stabilité financière de l’association pour développer son implantation, élargir les bénéficiaires et faire reconnaitre la formation de biographe hospitalier</a:t>
              </a:r>
            </a:p>
            <a:p>
              <a:pPr>
                <a:defRPr/>
              </a:pPr>
              <a:endParaRPr lang="fr-FR" altLang="fr-FR" sz="1100"/>
            </a:p>
            <a:p>
              <a:pPr algn="just" defTabSz="457200" fontAlgn="base">
                <a:spcBef>
                  <a:spcPct val="0"/>
                </a:spcBef>
                <a:spcAft>
                  <a:spcPct val="0"/>
                </a:spcAft>
              </a:pPr>
              <a:r>
                <a:rPr lang="fr-FR" altLang="fr-FR" sz="1100" b="1">
                  <a:solidFill>
                    <a:schemeClr val="accent2"/>
                  </a:solidFill>
                </a:rPr>
                <a:t>Notre action </a:t>
              </a:r>
              <a:r>
                <a:rPr lang="fr-FR" altLang="fr-FR" sz="1100"/>
                <a:t>: Cadrage du besoin et état des lieux conduisant à la mise à jour du projet associatif. Analyse des scénarii et des leviers de croissance financière permettant des propositions d’orientations et l’établissement d’une feuille de route stratégique pour le renforcement financier de l’association</a:t>
              </a:r>
            </a:p>
          </p:txBody>
        </p:sp>
        <p:sp>
          <p:nvSpPr>
            <p:cNvPr id="9" name="ZoneTexte 8">
              <a:extLst>
                <a:ext uri="{FF2B5EF4-FFF2-40B4-BE49-F238E27FC236}">
                  <a16:creationId xmlns:a16="http://schemas.microsoft.com/office/drawing/2014/main" id="{A0B99A27-2E1F-3E01-DFB7-A8B6BF14017E}"/>
                </a:ext>
              </a:extLst>
            </p:cNvPr>
            <p:cNvSpPr txBox="1"/>
            <p:nvPr/>
          </p:nvSpPr>
          <p:spPr>
            <a:xfrm>
              <a:off x="343935" y="4676450"/>
              <a:ext cx="963725" cy="461665"/>
            </a:xfrm>
            <a:prstGeom prst="rect">
              <a:avLst/>
            </a:prstGeom>
            <a:noFill/>
          </p:spPr>
          <p:txBody>
            <a:bodyPr wrap="squar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Traces de Vies</a:t>
              </a:r>
            </a:p>
          </p:txBody>
        </p:sp>
        <p:pic>
          <p:nvPicPr>
            <p:cNvPr id="10" name="Image 9">
              <a:extLst>
                <a:ext uri="{FF2B5EF4-FFF2-40B4-BE49-F238E27FC236}">
                  <a16:creationId xmlns:a16="http://schemas.microsoft.com/office/drawing/2014/main" id="{5F9EFC70-6ED0-07ED-F80D-6238041EA1E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88275" y="5055415"/>
              <a:ext cx="859703" cy="522447"/>
            </a:xfrm>
            <a:prstGeom prst="rect">
              <a:avLst/>
            </a:prstGeom>
          </p:spPr>
        </p:pic>
      </p:grpSp>
      <p:grpSp>
        <p:nvGrpSpPr>
          <p:cNvPr id="15" name="Groupe 14">
            <a:extLst>
              <a:ext uri="{FF2B5EF4-FFF2-40B4-BE49-F238E27FC236}">
                <a16:creationId xmlns:a16="http://schemas.microsoft.com/office/drawing/2014/main" id="{EC665E6D-C975-1F0D-DCD9-072B1E2AB41D}"/>
              </a:ext>
            </a:extLst>
          </p:cNvPr>
          <p:cNvGrpSpPr/>
          <p:nvPr/>
        </p:nvGrpSpPr>
        <p:grpSpPr>
          <a:xfrm>
            <a:off x="5146063" y="3002277"/>
            <a:ext cx="4608975" cy="1171486"/>
            <a:chOff x="261196" y="1573748"/>
            <a:chExt cx="4608975" cy="1171486"/>
          </a:xfrm>
        </p:grpSpPr>
        <p:sp>
          <p:nvSpPr>
            <p:cNvPr id="74" name="Text Placeholder 38">
              <a:extLst>
                <a:ext uri="{FF2B5EF4-FFF2-40B4-BE49-F238E27FC236}">
                  <a16:creationId xmlns:a16="http://schemas.microsoft.com/office/drawing/2014/main" id="{BCFB7094-FEE0-4DA0-91A2-B2D0692AA9C5}"/>
                </a:ext>
              </a:extLst>
            </p:cNvPr>
            <p:cNvSpPr txBox="1">
              <a:spLocks/>
            </p:cNvSpPr>
            <p:nvPr/>
          </p:nvSpPr>
          <p:spPr>
            <a:xfrm>
              <a:off x="1247978" y="1573748"/>
              <a:ext cx="3622193"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a:solidFill>
                    <a:schemeClr val="accent2"/>
                  </a:solidFill>
                </a:rPr>
                <a:t>Son besoin </a:t>
              </a:r>
              <a:r>
                <a:rPr lang="fr-FR" altLang="fr-FR" sz="1100"/>
                <a:t>: Mettre en place une stratégie de passage à l’échelle nationale et pérenniser le modèle de financement</a:t>
              </a:r>
            </a:p>
            <a:p>
              <a:pPr algn="just">
                <a:defRPr/>
              </a:pPr>
              <a:endParaRPr lang="fr-FR" altLang="fr-FR" sz="1100"/>
            </a:p>
            <a:p>
              <a:pPr algn="just">
                <a:defRPr/>
              </a:pPr>
              <a:r>
                <a:rPr lang="fr-FR" altLang="fr-FR" sz="1100" b="1">
                  <a:solidFill>
                    <a:schemeClr val="accent2"/>
                  </a:solidFill>
                </a:rPr>
                <a:t>Notre action </a:t>
              </a:r>
              <a:r>
                <a:rPr lang="fr-FR" altLang="fr-FR" sz="1100"/>
                <a:t>: Diagnostic de l’organisation et de la stratégie actuelle. Réalisation d’un benchmark sur les modèles économiques et les stratégies de nationalisation des associations. Co-construction d’une stratégie à 1 an, 5 ans et 10 ans du modèle économique et de la feuille de route associée.</a:t>
              </a:r>
            </a:p>
          </p:txBody>
        </p:sp>
        <p:sp>
          <p:nvSpPr>
            <p:cNvPr id="76" name="ZoneTexte 75">
              <a:extLst>
                <a:ext uri="{FF2B5EF4-FFF2-40B4-BE49-F238E27FC236}">
                  <a16:creationId xmlns:a16="http://schemas.microsoft.com/office/drawing/2014/main" id="{A81E305C-DBF1-42BA-9517-F94B7AF18C22}"/>
                </a:ext>
              </a:extLst>
            </p:cNvPr>
            <p:cNvSpPr txBox="1"/>
            <p:nvPr/>
          </p:nvSpPr>
          <p:spPr>
            <a:xfrm>
              <a:off x="288861" y="1613189"/>
              <a:ext cx="963725" cy="461665"/>
            </a:xfrm>
            <a:prstGeom prst="rect">
              <a:avLst/>
            </a:prstGeom>
            <a:noFill/>
          </p:spPr>
          <p:txBody>
            <a:bodyPr wrap="squar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Choisis ta planète</a:t>
              </a:r>
            </a:p>
          </p:txBody>
        </p:sp>
        <p:pic>
          <p:nvPicPr>
            <p:cNvPr id="14" name="Image 13">
              <a:extLst>
                <a:ext uri="{FF2B5EF4-FFF2-40B4-BE49-F238E27FC236}">
                  <a16:creationId xmlns:a16="http://schemas.microsoft.com/office/drawing/2014/main" id="{AC3624C6-ED8C-5335-B0A3-DA9D8EAE67FC}"/>
                </a:ext>
              </a:extLst>
            </p:cNvPr>
            <p:cNvPicPr>
              <a:picLocks noChangeAspect="1"/>
            </p:cNvPicPr>
            <p:nvPr/>
          </p:nvPicPr>
          <p:blipFill>
            <a:blip r:embed="rId6"/>
            <a:stretch>
              <a:fillRect/>
            </a:stretch>
          </p:blipFill>
          <p:spPr>
            <a:xfrm>
              <a:off x="261196" y="2066892"/>
              <a:ext cx="860189" cy="319967"/>
            </a:xfrm>
            <a:prstGeom prst="rect">
              <a:avLst/>
            </a:prstGeom>
          </p:spPr>
        </p:pic>
      </p:grpSp>
      <p:grpSp>
        <p:nvGrpSpPr>
          <p:cNvPr id="16" name="Groupe 15">
            <a:extLst>
              <a:ext uri="{FF2B5EF4-FFF2-40B4-BE49-F238E27FC236}">
                <a16:creationId xmlns:a16="http://schemas.microsoft.com/office/drawing/2014/main" id="{ABDB44D8-7802-1769-D056-793597351F2B}"/>
              </a:ext>
            </a:extLst>
          </p:cNvPr>
          <p:cNvGrpSpPr/>
          <p:nvPr/>
        </p:nvGrpSpPr>
        <p:grpSpPr>
          <a:xfrm>
            <a:off x="5124104" y="1477764"/>
            <a:ext cx="4630934" cy="1171486"/>
            <a:chOff x="255752" y="1684701"/>
            <a:chExt cx="4630934" cy="1171486"/>
          </a:xfrm>
        </p:grpSpPr>
        <p:pic>
          <p:nvPicPr>
            <p:cNvPr id="2" name="Image 1">
              <a:extLst>
                <a:ext uri="{FF2B5EF4-FFF2-40B4-BE49-F238E27FC236}">
                  <a16:creationId xmlns:a16="http://schemas.microsoft.com/office/drawing/2014/main" id="{D10E173D-A96F-9727-CDBF-06DDC0FD7EAA}"/>
                </a:ext>
              </a:extLst>
            </p:cNvPr>
            <p:cNvPicPr>
              <a:picLocks noChangeAspect="1"/>
            </p:cNvPicPr>
            <p:nvPr/>
          </p:nvPicPr>
          <p:blipFill rotWithShape="1">
            <a:blip r:embed="rId7"/>
            <a:srcRect b="15673"/>
            <a:stretch/>
          </p:blipFill>
          <p:spPr>
            <a:xfrm>
              <a:off x="402677" y="1923073"/>
              <a:ext cx="798520" cy="839177"/>
            </a:xfrm>
            <a:prstGeom prst="rect">
              <a:avLst/>
            </a:prstGeom>
          </p:spPr>
        </p:pic>
        <p:sp>
          <p:nvSpPr>
            <p:cNvPr id="6" name="ZoneTexte 5">
              <a:extLst>
                <a:ext uri="{FF2B5EF4-FFF2-40B4-BE49-F238E27FC236}">
                  <a16:creationId xmlns:a16="http://schemas.microsoft.com/office/drawing/2014/main" id="{E17709CC-E180-DC0A-C4C6-E42D21380604}"/>
                </a:ext>
              </a:extLst>
            </p:cNvPr>
            <p:cNvSpPr txBox="1"/>
            <p:nvPr/>
          </p:nvSpPr>
          <p:spPr>
            <a:xfrm>
              <a:off x="255752" y="1708068"/>
              <a:ext cx="1072800" cy="276999"/>
            </a:xfrm>
            <a:prstGeom prst="rect">
              <a:avLst/>
            </a:prstGeom>
            <a:noFill/>
          </p:spPr>
          <p:txBody>
            <a:bodyPr wrap="squar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SOLAAL</a:t>
              </a:r>
            </a:p>
          </p:txBody>
        </p:sp>
        <p:sp>
          <p:nvSpPr>
            <p:cNvPr id="13" name="Text Placeholder 38">
              <a:extLst>
                <a:ext uri="{FF2B5EF4-FFF2-40B4-BE49-F238E27FC236}">
                  <a16:creationId xmlns:a16="http://schemas.microsoft.com/office/drawing/2014/main" id="{F9C6FB16-7158-FA52-3208-13CCD9160AC8}"/>
                </a:ext>
              </a:extLst>
            </p:cNvPr>
            <p:cNvSpPr txBox="1">
              <a:spLocks/>
            </p:cNvSpPr>
            <p:nvPr/>
          </p:nvSpPr>
          <p:spPr>
            <a:xfrm>
              <a:off x="1264493" y="1684701"/>
              <a:ext cx="3622193"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a:solidFill>
                    <a:schemeClr val="accent2"/>
                  </a:solidFill>
                </a:rPr>
                <a:t>Son besoin : </a:t>
              </a:r>
              <a:r>
                <a:rPr lang="fr-FR" altLang="fr-FR" sz="1100"/>
                <a:t>Revoir ses modes de fonctionnement internes et l’articulation avec son réseau afin d’assurer sa pérennité</a:t>
              </a:r>
            </a:p>
            <a:p>
              <a:pPr algn="just">
                <a:defRPr/>
              </a:pPr>
              <a:endParaRPr lang="fr-FR" altLang="fr-FR" sz="1100"/>
            </a:p>
            <a:p>
              <a:pPr algn="just">
                <a:defRPr/>
              </a:pPr>
              <a:r>
                <a:rPr lang="fr-FR" altLang="fr-FR" sz="1100" b="1">
                  <a:solidFill>
                    <a:schemeClr val="accent2"/>
                  </a:solidFill>
                </a:rPr>
                <a:t>Notre action </a:t>
              </a:r>
              <a:r>
                <a:rPr lang="fr-FR" altLang="fr-FR" sz="1100"/>
                <a:t>: Diagnostic organisationnel, proposition d’une nouvelle gouvernance et plan de conduite du changement associé</a:t>
              </a:r>
            </a:p>
          </p:txBody>
        </p:sp>
      </p:grpSp>
      <p:grpSp>
        <p:nvGrpSpPr>
          <p:cNvPr id="24" name="Groupe 23">
            <a:extLst>
              <a:ext uri="{FF2B5EF4-FFF2-40B4-BE49-F238E27FC236}">
                <a16:creationId xmlns:a16="http://schemas.microsoft.com/office/drawing/2014/main" id="{B197B288-C3E9-BBF9-5B70-CB97944BEA8A}"/>
              </a:ext>
            </a:extLst>
          </p:cNvPr>
          <p:cNvGrpSpPr/>
          <p:nvPr/>
        </p:nvGrpSpPr>
        <p:grpSpPr>
          <a:xfrm>
            <a:off x="222967" y="1477764"/>
            <a:ext cx="4630934" cy="1171486"/>
            <a:chOff x="222967" y="1477764"/>
            <a:chExt cx="4630934" cy="1171486"/>
          </a:xfrm>
        </p:grpSpPr>
        <p:sp>
          <p:nvSpPr>
            <p:cNvPr id="19" name="ZoneTexte 18">
              <a:extLst>
                <a:ext uri="{FF2B5EF4-FFF2-40B4-BE49-F238E27FC236}">
                  <a16:creationId xmlns:a16="http://schemas.microsoft.com/office/drawing/2014/main" id="{BB3E1CE3-43BC-65BF-06A1-F946E3A860ED}"/>
                </a:ext>
              </a:extLst>
            </p:cNvPr>
            <p:cNvSpPr txBox="1"/>
            <p:nvPr/>
          </p:nvSpPr>
          <p:spPr>
            <a:xfrm>
              <a:off x="222967" y="1501131"/>
              <a:ext cx="1072800" cy="276999"/>
            </a:xfrm>
            <a:prstGeom prst="rect">
              <a:avLst/>
            </a:prstGeom>
            <a:noFill/>
          </p:spPr>
          <p:txBody>
            <a:bodyPr wrap="square" rtlCol="0">
              <a:spAutoFit/>
            </a:bodyPr>
            <a:lstStyle/>
            <a:p>
              <a:pPr algn="ctr"/>
              <a:r>
                <a:rPr lang="fr-FR" sz="1200" b="1">
                  <a:solidFill>
                    <a:schemeClr val="accent4"/>
                  </a:solidFill>
                  <a:latin typeface="Segoe UI Light" panose="020B0502040204020203" pitchFamily="34" charset="0"/>
                  <a:cs typeface="Segoe UI Light" panose="020B0502040204020203" pitchFamily="34" charset="0"/>
                </a:rPr>
                <a:t>PPE</a:t>
              </a:r>
            </a:p>
          </p:txBody>
        </p:sp>
        <p:sp>
          <p:nvSpPr>
            <p:cNvPr id="20" name="Text Placeholder 38">
              <a:extLst>
                <a:ext uri="{FF2B5EF4-FFF2-40B4-BE49-F238E27FC236}">
                  <a16:creationId xmlns:a16="http://schemas.microsoft.com/office/drawing/2014/main" id="{0B5CF496-ED3A-8E61-CB87-F0D13EDC8804}"/>
                </a:ext>
              </a:extLst>
            </p:cNvPr>
            <p:cNvSpPr txBox="1">
              <a:spLocks/>
            </p:cNvSpPr>
            <p:nvPr/>
          </p:nvSpPr>
          <p:spPr>
            <a:xfrm>
              <a:off x="1231708" y="1477764"/>
              <a:ext cx="3622193" cy="1171486"/>
            </a:xfrm>
            <a:prstGeom prst="rect">
              <a:avLst/>
            </a:prstGeom>
          </p:spPr>
          <p:txBody>
            <a:bodyPr vert="horz" lIns="0" tIns="0" rIns="0" bIns="0" rtlCol="0" anchor="ctr">
              <a:noAutofit/>
            </a:bodyPr>
            <a:lstStyle>
              <a:lvl1pPr marL="0" indent="0" algn="l" defTabSz="990601" rtl="0" eaLnBrk="1" latinLnBrk="0" hangingPunct="1">
                <a:lnSpc>
                  <a:spcPct val="80000"/>
                </a:lnSpc>
                <a:spcBef>
                  <a:spcPct val="20000"/>
                </a:spcBef>
                <a:buClr>
                  <a:schemeClr val="accent1"/>
                </a:buClr>
                <a:buFont typeface="Arial" panose="020B0604020202020204" pitchFamily="34" charset="0"/>
                <a:buNone/>
                <a:defRPr sz="1138" b="0" i="0" kern="800" spc="-11">
                  <a:solidFill>
                    <a:schemeClr val="tx1"/>
                  </a:solidFill>
                  <a:latin typeface="Segoe UI Light" panose="020B0502040204020203" pitchFamily="34" charset="0"/>
                  <a:ea typeface="Segoe UI" panose="020B0502040204020203" pitchFamily="34" charset="0"/>
                  <a:cs typeface="Segoe UI Light" panose="020B0502040204020203" pitchFamily="34" charset="0"/>
                </a:defRPr>
              </a:lvl1pPr>
              <a:lvl2pPr marL="0" indent="0" algn="l" defTabSz="990601" rtl="0" eaLnBrk="1" latinLnBrk="0" hangingPunct="1">
                <a:lnSpc>
                  <a:spcPct val="90000"/>
                </a:lnSpc>
                <a:spcBef>
                  <a:spcPts val="0"/>
                </a:spcBef>
                <a:spcAft>
                  <a:spcPts val="650"/>
                </a:spcAft>
                <a:buClr>
                  <a:schemeClr val="accent1"/>
                </a:buClr>
                <a:buFont typeface="Arial" panose="020B0604020202020204" pitchFamily="34" charset="0"/>
                <a:buNone/>
                <a:defRPr sz="975" b="0" i="1" kern="800">
                  <a:solidFill>
                    <a:schemeClr val="tx1"/>
                  </a:solidFill>
                  <a:latin typeface="Segoe UI Light" panose="020B0502040204020203" pitchFamily="34" charset="0"/>
                  <a:ea typeface="+mn-ea"/>
                  <a:cs typeface="+mn-cs"/>
                </a:defRPr>
              </a:lvl2pPr>
              <a:lvl3pPr marL="0" indent="0" algn="l" defTabSz="990601" rtl="0" eaLnBrk="1" latinLnBrk="0" hangingPunct="1">
                <a:spcBef>
                  <a:spcPct val="20000"/>
                </a:spcBef>
                <a:buClr>
                  <a:schemeClr val="accent1"/>
                </a:buClr>
                <a:buFont typeface="Arial" panose="020B0604020202020204" pitchFamily="34" charset="0"/>
                <a:buNone/>
                <a:defRPr sz="975" b="0" i="0" kern="800">
                  <a:solidFill>
                    <a:schemeClr val="tx1"/>
                  </a:solidFill>
                  <a:latin typeface="Segoe UI Light" panose="020B0502040204020203" pitchFamily="34" charset="0"/>
                  <a:ea typeface="+mn-ea"/>
                  <a:cs typeface="+mn-cs"/>
                </a:defRPr>
              </a:lvl3pPr>
              <a:lvl4pPr marL="417919" indent="-139306"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4pPr>
              <a:lvl5pPr marL="930408" indent="-185738" algn="l" defTabSz="990601" rtl="0" eaLnBrk="1" latinLnBrk="0" hangingPunct="1">
                <a:spcBef>
                  <a:spcPct val="20000"/>
                </a:spcBef>
                <a:buClr>
                  <a:schemeClr val="accent1"/>
                </a:buClr>
                <a:buFont typeface="Arial" panose="020B0604020202020204" pitchFamily="34" charset="0"/>
                <a:buChar char="»"/>
                <a:defRPr sz="975" b="0" i="0" kern="800">
                  <a:solidFill>
                    <a:schemeClr val="tx1"/>
                  </a:solidFill>
                  <a:latin typeface="Segoe UI Light" panose="020B0502040204020203" pitchFamily="34" charset="0"/>
                  <a:ea typeface="+mn-ea"/>
                  <a:cs typeface="+mn-cs"/>
                </a:defRPr>
              </a:lvl5pPr>
              <a:lvl6pPr marL="27241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451"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750"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10049" indent="-247650" algn="l" defTabSz="990601"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a:lstStyle>
            <a:p>
              <a:pPr algn="just">
                <a:defRPr/>
              </a:pPr>
              <a:r>
                <a:rPr lang="fr-FR" altLang="fr-FR" sz="1100" b="1">
                  <a:solidFill>
                    <a:schemeClr val="accent2"/>
                  </a:solidFill>
                </a:rPr>
                <a:t>Son besoin : </a:t>
              </a:r>
              <a:r>
                <a:rPr lang="fr-FR" altLang="fr-FR" sz="1100"/>
                <a:t>Définir une stratégie d’essaimage pérenne</a:t>
              </a:r>
            </a:p>
            <a:p>
              <a:pPr algn="just">
                <a:defRPr/>
              </a:pPr>
              <a:r>
                <a:rPr lang="fr-FR" altLang="fr-FR" sz="1100" b="1">
                  <a:solidFill>
                    <a:schemeClr val="accent2"/>
                  </a:solidFill>
                </a:rPr>
                <a:t>Notre action </a:t>
              </a:r>
              <a:r>
                <a:rPr lang="fr-FR" altLang="fr-FR" sz="1100"/>
                <a:t>: </a:t>
              </a:r>
              <a:r>
                <a:rPr lang="fr-FR" sz="1100">
                  <a:latin typeface="Segoe UI Light" panose="020B0502040204020203" pitchFamily="34" charset="0"/>
                  <a:cs typeface="Segoe UI Light" panose="020B0502040204020203" pitchFamily="34" charset="0"/>
                </a:rPr>
                <a:t>Diagnostic permettant une compréhension fine de l’association, définition de l’ambition, réalisation d’une feuille de route avec une nouvelle organisation et un nouveau modèle économique</a:t>
              </a:r>
              <a:endParaRPr lang="fr-FR" altLang="fr-FR" sz="1100"/>
            </a:p>
          </p:txBody>
        </p:sp>
        <p:pic>
          <p:nvPicPr>
            <p:cNvPr id="21" name="Image 20">
              <a:extLst>
                <a:ext uri="{FF2B5EF4-FFF2-40B4-BE49-F238E27FC236}">
                  <a16:creationId xmlns:a16="http://schemas.microsoft.com/office/drawing/2014/main" id="{D7EADB64-4206-C399-0C59-211A0323B74F}"/>
                </a:ext>
              </a:extLst>
            </p:cNvPr>
            <p:cNvPicPr>
              <a:picLocks noChangeAspect="1"/>
            </p:cNvPicPr>
            <p:nvPr/>
          </p:nvPicPr>
          <p:blipFill>
            <a:blip r:embed="rId8"/>
            <a:stretch>
              <a:fillRect/>
            </a:stretch>
          </p:blipFill>
          <p:spPr>
            <a:xfrm>
              <a:off x="247707" y="1795237"/>
              <a:ext cx="875514" cy="582615"/>
            </a:xfrm>
            <a:prstGeom prst="rect">
              <a:avLst/>
            </a:prstGeom>
          </p:spPr>
        </p:pic>
      </p:grpSp>
    </p:spTree>
    <p:extLst>
      <p:ext uri="{BB962C8B-B14F-4D97-AF65-F5344CB8AC3E}">
        <p14:creationId xmlns:p14="http://schemas.microsoft.com/office/powerpoint/2010/main" val="3505677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droite 3">
            <a:extLst>
              <a:ext uri="{FF2B5EF4-FFF2-40B4-BE49-F238E27FC236}">
                <a16:creationId xmlns:a16="http://schemas.microsoft.com/office/drawing/2014/main" id="{B7FE3003-EE11-429F-B7E2-7FBFFE58397A}"/>
              </a:ext>
            </a:extLst>
          </p:cNvPr>
          <p:cNvSpPr>
            <a:spLocks noChangeArrowheads="1"/>
          </p:cNvSpPr>
          <p:nvPr/>
        </p:nvSpPr>
        <p:spPr bwMode="auto">
          <a:xfrm>
            <a:off x="952500" y="1307317"/>
            <a:ext cx="8248650" cy="414338"/>
          </a:xfrm>
          <a:prstGeom prst="rightArrow">
            <a:avLst>
              <a:gd name="adj1" fmla="val 98815"/>
              <a:gd name="adj2" fmla="val 50049"/>
            </a:avLst>
          </a:prstGeom>
          <a:solidFill>
            <a:schemeClr val="accent1">
              <a:lumMod val="20000"/>
              <a:lumOff val="80000"/>
            </a:schemeClr>
          </a:solidFill>
          <a:ln>
            <a:noFill/>
          </a:ln>
        </p:spPr>
        <p:txBody>
          <a:bodyPr anchor="ct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endParaRPr lang="fr-FR" altLang="fr-FR" kern="0">
              <a:solidFill>
                <a:srgbClr val="000000"/>
              </a:solidFill>
              <a:latin typeface="Segoe UI Light" panose="020B0502040204020203" pitchFamily="34" charset="0"/>
              <a:cs typeface="Segoe UI Light" panose="020B0502040204020203" pitchFamily="34" charset="0"/>
            </a:endParaRPr>
          </a:p>
        </p:txBody>
      </p:sp>
      <p:cxnSp>
        <p:nvCxnSpPr>
          <p:cNvPr id="20" name="Connecteur droit avec flèche 27">
            <a:extLst>
              <a:ext uri="{FF2B5EF4-FFF2-40B4-BE49-F238E27FC236}">
                <a16:creationId xmlns:a16="http://schemas.microsoft.com/office/drawing/2014/main" id="{36021AB9-5CBE-40D3-9CA5-D51BD5158691}"/>
              </a:ext>
            </a:extLst>
          </p:cNvPr>
          <p:cNvCxnSpPr>
            <a:cxnSpLocks noChangeShapeType="1"/>
          </p:cNvCxnSpPr>
          <p:nvPr/>
        </p:nvCxnSpPr>
        <p:spPr bwMode="auto">
          <a:xfrm rot="16200000" flipH="1">
            <a:off x="330201" y="2455082"/>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a:t>Le déroulement d’une candidature puis d’une intervention</a:t>
            </a:r>
          </a:p>
        </p:txBody>
      </p:sp>
      <p:sp>
        <p:nvSpPr>
          <p:cNvPr id="7" name="Flèche droite 51">
            <a:extLst>
              <a:ext uri="{FF2B5EF4-FFF2-40B4-BE49-F238E27FC236}">
                <a16:creationId xmlns:a16="http://schemas.microsoft.com/office/drawing/2014/main" id="{6F60664E-518C-4A9F-8D82-FF313B4A4E72}"/>
              </a:ext>
            </a:extLst>
          </p:cNvPr>
          <p:cNvSpPr/>
          <p:nvPr/>
        </p:nvSpPr>
        <p:spPr bwMode="auto">
          <a:xfrm>
            <a:off x="1146175" y="1920092"/>
            <a:ext cx="1203325" cy="930275"/>
          </a:xfrm>
          <a:prstGeom prst="rightArrow">
            <a:avLst>
              <a:gd name="adj1" fmla="val 100000"/>
              <a:gd name="adj2" fmla="val 15730"/>
            </a:avLst>
          </a:prstGeom>
          <a:solidFill>
            <a:srgbClr val="FFFFFF">
              <a:lumMod val="95000"/>
            </a:srgbClr>
          </a:solidFill>
          <a:ln w="12700" cap="flat" cmpd="sng" algn="ctr">
            <a:noFill/>
            <a:prstDash val="solid"/>
            <a:round/>
            <a:headEnd type="none" w="sm" len="sm"/>
            <a:tailEnd type="none" w="sm" len="sm"/>
          </a:ln>
          <a:effectLst/>
        </p:spPr>
        <p:txBody>
          <a:bodyPr lIns="0" rIns="0"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9" name="ZoneTexte 4">
            <a:extLst>
              <a:ext uri="{FF2B5EF4-FFF2-40B4-BE49-F238E27FC236}">
                <a16:creationId xmlns:a16="http://schemas.microsoft.com/office/drawing/2014/main" id="{6AA3035D-5714-4352-98DA-7E24A71F4376}"/>
              </a:ext>
            </a:extLst>
          </p:cNvPr>
          <p:cNvSpPr txBox="1">
            <a:spLocks noChangeArrowheads="1"/>
          </p:cNvSpPr>
          <p:nvPr/>
        </p:nvSpPr>
        <p:spPr bwMode="auto">
          <a:xfrm>
            <a:off x="414338" y="1020235"/>
            <a:ext cx="13763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25 février 2025</a:t>
            </a:r>
          </a:p>
        </p:txBody>
      </p:sp>
      <p:sp>
        <p:nvSpPr>
          <p:cNvPr id="13" name="ZoneTexte 9">
            <a:extLst>
              <a:ext uri="{FF2B5EF4-FFF2-40B4-BE49-F238E27FC236}">
                <a16:creationId xmlns:a16="http://schemas.microsoft.com/office/drawing/2014/main" id="{F8E31AFF-AAD5-4507-9138-0EB728424D4A}"/>
              </a:ext>
            </a:extLst>
          </p:cNvPr>
          <p:cNvSpPr txBox="1">
            <a:spLocks noChangeArrowheads="1"/>
          </p:cNvSpPr>
          <p:nvPr/>
        </p:nvSpPr>
        <p:spPr bwMode="auto">
          <a:xfrm>
            <a:off x="2941638" y="1020235"/>
            <a:ext cx="1219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Mi-Avril</a:t>
            </a:r>
          </a:p>
        </p:txBody>
      </p:sp>
      <p:sp>
        <p:nvSpPr>
          <p:cNvPr id="15" name="ZoneTexte 11">
            <a:extLst>
              <a:ext uri="{FF2B5EF4-FFF2-40B4-BE49-F238E27FC236}">
                <a16:creationId xmlns:a16="http://schemas.microsoft.com/office/drawing/2014/main" id="{FC30AED3-FB62-43EE-92F9-E73FAE0E0F4D}"/>
              </a:ext>
            </a:extLst>
          </p:cNvPr>
          <p:cNvSpPr txBox="1">
            <a:spLocks noChangeArrowheads="1"/>
          </p:cNvSpPr>
          <p:nvPr/>
        </p:nvSpPr>
        <p:spPr bwMode="auto">
          <a:xfrm>
            <a:off x="5352848" y="1020235"/>
            <a:ext cx="12160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a:solidFill>
                  <a:srgbClr val="C00000"/>
                </a:solidFill>
                <a:latin typeface="Segoe UI Light" panose="020B0502040204020203" pitchFamily="34" charset="0"/>
                <a:ea typeface="Segoe UI" panose="020B0502040204020203" pitchFamily="34" charset="0"/>
                <a:cs typeface="Segoe UI Light" panose="020B0502040204020203" pitchFamily="34" charset="0"/>
              </a:rPr>
              <a:t>25 juin 2025</a:t>
            </a:r>
          </a:p>
        </p:txBody>
      </p:sp>
      <p:sp>
        <p:nvSpPr>
          <p:cNvPr id="17" name="ZoneTexte 13">
            <a:extLst>
              <a:ext uri="{FF2B5EF4-FFF2-40B4-BE49-F238E27FC236}">
                <a16:creationId xmlns:a16="http://schemas.microsoft.com/office/drawing/2014/main" id="{1BB3A7E3-A0A5-4BA3-B9BC-FA5B3D453632}"/>
              </a:ext>
            </a:extLst>
          </p:cNvPr>
          <p:cNvSpPr txBox="1">
            <a:spLocks noChangeArrowheads="1"/>
          </p:cNvSpPr>
          <p:nvPr/>
        </p:nvSpPr>
        <p:spPr bwMode="auto">
          <a:xfrm>
            <a:off x="6321293" y="1018949"/>
            <a:ext cx="201639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050" b="1"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automne 2025</a:t>
            </a:r>
          </a:p>
        </p:txBody>
      </p:sp>
      <p:sp>
        <p:nvSpPr>
          <p:cNvPr id="19" name="Rectangle 18">
            <a:extLst>
              <a:ext uri="{FF2B5EF4-FFF2-40B4-BE49-F238E27FC236}">
                <a16:creationId xmlns:a16="http://schemas.microsoft.com/office/drawing/2014/main" id="{6BD6702F-2C3E-448D-8536-66823A9DDAD7}"/>
              </a:ext>
            </a:extLst>
          </p:cNvPr>
          <p:cNvSpPr/>
          <p:nvPr/>
        </p:nvSpPr>
        <p:spPr bwMode="auto">
          <a:xfrm>
            <a:off x="1155700" y="1859767"/>
            <a:ext cx="1038225" cy="1000125"/>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Réception des candidatures</a:t>
            </a:r>
          </a:p>
        </p:txBody>
      </p:sp>
      <p:sp>
        <p:nvSpPr>
          <p:cNvPr id="21" name="Rectangle 20">
            <a:extLst>
              <a:ext uri="{FF2B5EF4-FFF2-40B4-BE49-F238E27FC236}">
                <a16:creationId xmlns:a16="http://schemas.microsoft.com/office/drawing/2014/main" id="{06F54E0C-3BC0-475F-89B0-D37F01EA5179}"/>
              </a:ext>
            </a:extLst>
          </p:cNvPr>
          <p:cNvSpPr/>
          <p:nvPr/>
        </p:nvSpPr>
        <p:spPr bwMode="auto">
          <a:xfrm>
            <a:off x="479425" y="3275817"/>
            <a:ext cx="12033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Lancement de l’appel à projets</a:t>
            </a:r>
          </a:p>
        </p:txBody>
      </p:sp>
      <p:sp>
        <p:nvSpPr>
          <p:cNvPr id="23" name="Rectangle 22">
            <a:extLst>
              <a:ext uri="{FF2B5EF4-FFF2-40B4-BE49-F238E27FC236}">
                <a16:creationId xmlns:a16="http://schemas.microsoft.com/office/drawing/2014/main" id="{03A3BB7E-CD01-4DB3-8A2C-18BA9E9F459E}"/>
              </a:ext>
            </a:extLst>
          </p:cNvPr>
          <p:cNvSpPr/>
          <p:nvPr/>
        </p:nvSpPr>
        <p:spPr bwMode="auto">
          <a:xfrm>
            <a:off x="3051175" y="3275817"/>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anchor="ctr"/>
          <a:lstStyle/>
          <a:p>
            <a:pPr algn="ctr">
              <a:defRPr/>
            </a:pPr>
            <a:r>
              <a:rPr lang="fr-FR" sz="1050" b="1" kern="0">
                <a:latin typeface="Segoe UI Light" panose="020B0502040204020203" pitchFamily="34" charset="0"/>
                <a:ea typeface="Segoe UI" panose="020B0502040204020203" pitchFamily="34" charset="0"/>
                <a:cs typeface="Segoe UI Light" panose="020B0502040204020203" pitchFamily="34" charset="0"/>
              </a:rPr>
              <a:t>Présélection de 3 ou 4 dossiers</a:t>
            </a:r>
          </a:p>
        </p:txBody>
      </p:sp>
      <p:sp>
        <p:nvSpPr>
          <p:cNvPr id="25" name="Rectangle 24">
            <a:extLst>
              <a:ext uri="{FF2B5EF4-FFF2-40B4-BE49-F238E27FC236}">
                <a16:creationId xmlns:a16="http://schemas.microsoft.com/office/drawing/2014/main" id="{AB2978E6-7FBC-43BB-ACDD-3C073541CDBB}"/>
              </a:ext>
            </a:extLst>
          </p:cNvPr>
          <p:cNvSpPr/>
          <p:nvPr/>
        </p:nvSpPr>
        <p:spPr bwMode="auto">
          <a:xfrm>
            <a:off x="5445558" y="3275817"/>
            <a:ext cx="1038225" cy="500063"/>
          </a:xfrm>
          <a:prstGeom prst="rect">
            <a:avLst/>
          </a:prstGeom>
          <a:solidFill>
            <a:schemeClr val="accent1">
              <a:lumMod val="20000"/>
              <a:lumOff val="80000"/>
            </a:schemeClr>
          </a:solidFill>
          <a:ln w="19050" cap="flat" cmpd="sng" algn="ctr">
            <a:noFill/>
            <a:prstDash val="solid"/>
            <a:round/>
            <a:headEnd type="none" w="sm" len="sm"/>
            <a:tailEnd type="none" w="sm" len="sm"/>
          </a:ln>
          <a:effectLst/>
        </p:spPr>
        <p:txBody>
          <a:bodyPr lIns="91440" tIns="45720" rIns="91440" bIns="45720" anchor="ctr"/>
          <a:lstStyle/>
          <a:p>
            <a:pPr algn="ctr">
              <a:defRPr/>
            </a:pPr>
            <a:r>
              <a:rPr lang="fr-FR" sz="1050" b="1" kern="0" dirty="0">
                <a:latin typeface="Segoe UI Light"/>
                <a:ea typeface="Segoe UI" panose="020B0502040204020203" pitchFamily="34" charset="0"/>
                <a:cs typeface="Segoe UI Light"/>
              </a:rPr>
              <a:t>44</a:t>
            </a:r>
            <a:r>
              <a:rPr lang="fr-FR" sz="1050" b="1" kern="0" baseline="30000" dirty="0">
                <a:latin typeface="Segoe UI Light"/>
                <a:ea typeface="Segoe UI" panose="020B0502040204020203" pitchFamily="34" charset="0"/>
                <a:cs typeface="Segoe UI Light"/>
              </a:rPr>
              <a:t>e</a:t>
            </a:r>
            <a:r>
              <a:rPr lang="fr-FR" sz="1050" b="1" kern="0" dirty="0">
                <a:latin typeface="Segoe UI Light"/>
                <a:ea typeface="Segoe UI" panose="020B0502040204020203" pitchFamily="34" charset="0"/>
                <a:cs typeface="Segoe UI Light"/>
              </a:rPr>
              <a:t> Jury en présentiel à Paris</a:t>
            </a:r>
          </a:p>
        </p:txBody>
      </p:sp>
      <p:sp>
        <p:nvSpPr>
          <p:cNvPr id="28" name="Flèche droite 72">
            <a:extLst>
              <a:ext uri="{FF2B5EF4-FFF2-40B4-BE49-F238E27FC236}">
                <a16:creationId xmlns:a16="http://schemas.microsoft.com/office/drawing/2014/main" id="{D3EAC2AB-526F-4E0E-A84D-12A9FFB6E305}"/>
              </a:ext>
            </a:extLst>
          </p:cNvPr>
          <p:cNvSpPr/>
          <p:nvPr/>
        </p:nvSpPr>
        <p:spPr bwMode="auto">
          <a:xfrm>
            <a:off x="3598863" y="1920092"/>
            <a:ext cx="2330651" cy="930275"/>
          </a:xfrm>
          <a:prstGeom prst="rightArrow">
            <a:avLst>
              <a:gd name="adj1" fmla="val 100000"/>
              <a:gd name="adj2" fmla="val 15940"/>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600" kern="0">
              <a:solidFill>
                <a:srgbClr val="000000"/>
              </a:solidFill>
              <a:latin typeface="Segoe UI Light" panose="020B0502040204020203" pitchFamily="34" charset="0"/>
              <a:cs typeface="Segoe UI Light" panose="020B0502040204020203" pitchFamily="34" charset="0"/>
            </a:endParaRPr>
          </a:p>
        </p:txBody>
      </p:sp>
      <p:sp>
        <p:nvSpPr>
          <p:cNvPr id="29" name="Rectangle 28">
            <a:extLst>
              <a:ext uri="{FF2B5EF4-FFF2-40B4-BE49-F238E27FC236}">
                <a16:creationId xmlns:a16="http://schemas.microsoft.com/office/drawing/2014/main" id="{C0CD932A-62BD-43A4-AB28-AB0F14AA67AA}"/>
              </a:ext>
            </a:extLst>
          </p:cNvPr>
          <p:cNvSpPr/>
          <p:nvPr/>
        </p:nvSpPr>
        <p:spPr bwMode="auto">
          <a:xfrm>
            <a:off x="3616324" y="1859767"/>
            <a:ext cx="2313191"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Parrainage : </a:t>
            </a:r>
          </a:p>
          <a:p>
            <a:pPr algn="ctr">
              <a:defRPr/>
            </a:pPr>
            <a:r>
              <a:rPr lang="fr-FR" sz="1050">
                <a:solidFill>
                  <a:srgbClr val="000000"/>
                </a:solidFill>
                <a:latin typeface="Segoe UI Light" panose="020B0502040204020203" pitchFamily="34" charset="0"/>
                <a:ea typeface="Segoe UI" panose="020B0502040204020203" pitchFamily="34" charset="0"/>
                <a:cs typeface="Segoe UI Light" panose="020B0502040204020203" pitchFamily="34" charset="0"/>
              </a:rPr>
              <a:t>Formalisation du besoin d’accompagnement</a:t>
            </a:r>
          </a:p>
          <a:p>
            <a:pPr algn="ctr">
              <a:defRPr/>
            </a:pPr>
            <a:r>
              <a:rPr lang="fr-FR" sz="105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 préparation de l’oral du jury</a:t>
            </a:r>
          </a:p>
        </p:txBody>
      </p:sp>
      <p:sp>
        <p:nvSpPr>
          <p:cNvPr id="30" name="Flèche droite 74">
            <a:extLst>
              <a:ext uri="{FF2B5EF4-FFF2-40B4-BE49-F238E27FC236}">
                <a16:creationId xmlns:a16="http://schemas.microsoft.com/office/drawing/2014/main" id="{0DF34AF7-E8A8-4E45-AA22-052C781ECCEF}"/>
              </a:ext>
            </a:extLst>
          </p:cNvPr>
          <p:cNvSpPr/>
          <p:nvPr/>
        </p:nvSpPr>
        <p:spPr bwMode="auto">
          <a:xfrm>
            <a:off x="6365875" y="1920092"/>
            <a:ext cx="2097088" cy="930275"/>
          </a:xfrm>
          <a:prstGeom prst="rightArrow">
            <a:avLst>
              <a:gd name="adj1" fmla="val 100000"/>
              <a:gd name="adj2" fmla="val 28306"/>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kern="0">
              <a:solidFill>
                <a:srgbClr val="000000"/>
              </a:solidFill>
              <a:latin typeface="Segoe UI Light" panose="020B0502040204020203" pitchFamily="34" charset="0"/>
              <a:cs typeface="Segoe UI Light" panose="020B0502040204020203" pitchFamily="34" charset="0"/>
            </a:endParaRPr>
          </a:p>
        </p:txBody>
      </p:sp>
      <p:sp>
        <p:nvSpPr>
          <p:cNvPr id="31" name="Rectangle 30">
            <a:extLst>
              <a:ext uri="{FF2B5EF4-FFF2-40B4-BE49-F238E27FC236}">
                <a16:creationId xmlns:a16="http://schemas.microsoft.com/office/drawing/2014/main" id="{0F8576C7-CD5B-40FF-BA6A-86DC32F16741}"/>
              </a:ext>
            </a:extLst>
          </p:cNvPr>
          <p:cNvSpPr/>
          <p:nvPr/>
        </p:nvSpPr>
        <p:spPr bwMode="auto">
          <a:xfrm>
            <a:off x="6392863" y="1859767"/>
            <a:ext cx="1873250" cy="1000125"/>
          </a:xfrm>
          <a:prstGeom prst="rect">
            <a:avLst/>
          </a:prstGeom>
          <a:noFill/>
          <a:ln w="12700" cap="flat" cmpd="sng" algn="ctr">
            <a:noFill/>
            <a:prstDash val="solid"/>
            <a:round/>
            <a:headEnd type="none" w="sm" len="sm"/>
            <a:tailEnd type="none" w="sm" len="sm"/>
          </a:ln>
          <a:effectLst/>
        </p:spPr>
        <p:txBody>
          <a:bodyPr lIns="91440" tIns="45720" rIns="91440" bIns="45720"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Réalisation de la mission</a:t>
            </a:r>
          </a:p>
        </p:txBody>
      </p:sp>
      <p:sp>
        <p:nvSpPr>
          <p:cNvPr id="35" name="Rectangle 34">
            <a:extLst>
              <a:ext uri="{FF2B5EF4-FFF2-40B4-BE49-F238E27FC236}">
                <a16:creationId xmlns:a16="http://schemas.microsoft.com/office/drawing/2014/main" id="{50A70560-B933-48ED-9CEF-63A99CF0EBD8}"/>
              </a:ext>
            </a:extLst>
          </p:cNvPr>
          <p:cNvSpPr/>
          <p:nvPr/>
        </p:nvSpPr>
        <p:spPr bwMode="auto">
          <a:xfrm>
            <a:off x="7954963" y="3275817"/>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Fin de la mission</a:t>
            </a:r>
          </a:p>
        </p:txBody>
      </p:sp>
      <p:sp>
        <p:nvSpPr>
          <p:cNvPr id="37" name="ZoneTexte 9">
            <a:extLst>
              <a:ext uri="{FF2B5EF4-FFF2-40B4-BE49-F238E27FC236}">
                <a16:creationId xmlns:a16="http://schemas.microsoft.com/office/drawing/2014/main" id="{FB40B63C-A34F-49F5-A1CB-DD7E1B7EAEAC}"/>
              </a:ext>
            </a:extLst>
          </p:cNvPr>
          <p:cNvSpPr txBox="1">
            <a:spLocks noChangeArrowheads="1"/>
          </p:cNvSpPr>
          <p:nvPr/>
        </p:nvSpPr>
        <p:spPr bwMode="auto">
          <a:xfrm>
            <a:off x="1782150" y="1016388"/>
            <a:ext cx="115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ctr" eaLnBrk="1" hangingPunct="1">
              <a:spcBef>
                <a:spcPct val="0"/>
              </a:spcBef>
              <a:buClrTx/>
              <a:buSzTx/>
              <a:buFontTx/>
              <a:buNone/>
              <a:defRPr/>
            </a:pPr>
            <a:r>
              <a:rPr lang="fr-FR" altLang="fr-FR" sz="1100" b="1" kern="0">
                <a:solidFill>
                  <a:srgbClr val="C00000"/>
                </a:solidFill>
                <a:latin typeface="Segoe UI Light" panose="020B0502040204020203" pitchFamily="34" charset="0"/>
                <a:ea typeface="Segoe UI" panose="020B0502040204020203" pitchFamily="34" charset="0"/>
                <a:cs typeface="Segoe UI Light" panose="020B0502040204020203" pitchFamily="34" charset="0"/>
              </a:rPr>
              <a:t>26 mars à 18h</a:t>
            </a:r>
          </a:p>
        </p:txBody>
      </p:sp>
      <p:sp>
        <p:nvSpPr>
          <p:cNvPr id="39" name="Rectangle 38">
            <a:extLst>
              <a:ext uri="{FF2B5EF4-FFF2-40B4-BE49-F238E27FC236}">
                <a16:creationId xmlns:a16="http://schemas.microsoft.com/office/drawing/2014/main" id="{CE087F7E-2A22-45EA-9981-192EAADCEED3}"/>
              </a:ext>
            </a:extLst>
          </p:cNvPr>
          <p:cNvSpPr/>
          <p:nvPr/>
        </p:nvSpPr>
        <p:spPr bwMode="auto">
          <a:xfrm>
            <a:off x="1847850" y="3275817"/>
            <a:ext cx="1038225" cy="500063"/>
          </a:xfrm>
          <a:prstGeom prst="rect">
            <a:avLst/>
          </a:prstGeom>
          <a:noFill/>
          <a:ln w="12700" cap="flat" cmpd="sng" algn="ctr">
            <a:noFill/>
            <a:prstDash val="solid"/>
            <a:round/>
            <a:headEnd type="none" w="sm" len="sm"/>
            <a:tailEnd type="none" w="sm" len="sm"/>
          </a:ln>
          <a:effectLst/>
        </p:spPr>
        <p:txBody>
          <a:bodyPr anchor="ctr"/>
          <a:lstStyle/>
          <a:p>
            <a:pPr algn="ctr">
              <a:defRPr/>
            </a:pPr>
            <a:r>
              <a:rPr lang="fr-FR" sz="1050" b="1">
                <a:solidFill>
                  <a:srgbClr val="C00000"/>
                </a:solidFill>
                <a:latin typeface="Segoe UI Light" panose="020B0502040204020203" pitchFamily="34" charset="0"/>
                <a:ea typeface="Segoe UI" panose="020B0502040204020203" pitchFamily="34" charset="0"/>
                <a:cs typeface="Segoe UI Light" panose="020B0502040204020203" pitchFamily="34" charset="0"/>
              </a:rPr>
              <a:t>Date limite de candidature</a:t>
            </a:r>
          </a:p>
        </p:txBody>
      </p:sp>
      <p:sp>
        <p:nvSpPr>
          <p:cNvPr id="40" name="Flèche droite 85">
            <a:extLst>
              <a:ext uri="{FF2B5EF4-FFF2-40B4-BE49-F238E27FC236}">
                <a16:creationId xmlns:a16="http://schemas.microsoft.com/office/drawing/2014/main" id="{274AAEFC-0A45-4FA2-93A3-10B3CEDAED62}"/>
              </a:ext>
            </a:extLst>
          </p:cNvPr>
          <p:cNvSpPr/>
          <p:nvPr/>
        </p:nvSpPr>
        <p:spPr bwMode="auto">
          <a:xfrm>
            <a:off x="2528888" y="1920092"/>
            <a:ext cx="972504" cy="930275"/>
          </a:xfrm>
          <a:prstGeom prst="rightArrow">
            <a:avLst>
              <a:gd name="adj1" fmla="val 100000"/>
              <a:gd name="adj2" fmla="val 18627"/>
            </a:avLst>
          </a:prstGeom>
          <a:solidFill>
            <a:srgbClr val="FFFFFF">
              <a:lumMod val="95000"/>
            </a:srgbClr>
          </a:solidFill>
          <a:ln w="12700" cap="flat" cmpd="sng" algn="ctr">
            <a:noFill/>
            <a:prstDash val="solid"/>
            <a:round/>
            <a:headEnd type="none" w="sm" len="sm"/>
            <a:tailEnd type="none" w="sm" len="sm"/>
          </a:ln>
          <a:effectLst/>
        </p:spPr>
        <p:txBody>
          <a:bodyPr anchor="ctr"/>
          <a:lstStyle/>
          <a:p>
            <a:pPr algn="ctr">
              <a:defRPr/>
            </a:pPr>
            <a:endParaRPr lang="fr-FR" sz="1100" kern="0">
              <a:solidFill>
                <a:srgbClr val="000000"/>
              </a:solidFill>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F947E17C-7F8B-4A4D-9906-75289E10F795}"/>
              </a:ext>
            </a:extLst>
          </p:cNvPr>
          <p:cNvSpPr/>
          <p:nvPr/>
        </p:nvSpPr>
        <p:spPr bwMode="auto">
          <a:xfrm>
            <a:off x="2562225" y="1859767"/>
            <a:ext cx="822325" cy="1000125"/>
          </a:xfrm>
          <a:prstGeom prst="rect">
            <a:avLst/>
          </a:prstGeom>
          <a:noFill/>
          <a:ln w="12700" cap="flat" cmpd="sng" algn="ctr">
            <a:noFill/>
            <a:prstDash val="solid"/>
            <a:round/>
            <a:headEnd type="none" w="sm" len="sm"/>
            <a:tailEnd type="none" w="sm" len="sm"/>
          </a:ln>
          <a:effectLst/>
        </p:spPr>
        <p:txBody>
          <a:bodyPr lIns="0" rIns="0" anchor="ctr"/>
          <a:lstStyle/>
          <a:p>
            <a:pPr algn="ctr">
              <a:defRPr/>
            </a:pPr>
            <a:r>
              <a:rPr lang="fr-FR" sz="1050" b="1">
                <a:solidFill>
                  <a:srgbClr val="000000"/>
                </a:solidFill>
                <a:latin typeface="Segoe UI Light" panose="020B0502040204020203" pitchFamily="34" charset="0"/>
                <a:ea typeface="Segoe UI" panose="020B0502040204020203" pitchFamily="34" charset="0"/>
                <a:cs typeface="Segoe UI Light" panose="020B0502040204020203" pitchFamily="34" charset="0"/>
              </a:rPr>
              <a:t>Présélection :</a:t>
            </a:r>
          </a:p>
          <a:p>
            <a:pPr algn="ctr">
              <a:defRPr/>
            </a:pPr>
            <a:r>
              <a:rPr lang="fr-FR" sz="1050">
                <a:solidFill>
                  <a:srgbClr val="000000"/>
                </a:solidFill>
                <a:latin typeface="Segoe UI Light" panose="020B0502040204020203" pitchFamily="34" charset="0"/>
                <a:ea typeface="Segoe UI" panose="020B0502040204020203" pitchFamily="34" charset="0"/>
                <a:cs typeface="Segoe UI Light" panose="020B0502040204020203" pitchFamily="34" charset="0"/>
              </a:rPr>
              <a:t>étude des candidatures</a:t>
            </a:r>
          </a:p>
        </p:txBody>
      </p:sp>
      <p:sp>
        <p:nvSpPr>
          <p:cNvPr id="42" name="Rectangle 49">
            <a:extLst>
              <a:ext uri="{FF2B5EF4-FFF2-40B4-BE49-F238E27FC236}">
                <a16:creationId xmlns:a16="http://schemas.microsoft.com/office/drawing/2014/main" id="{7BEE1A56-250D-45FD-9E0B-752823143F01}"/>
              </a:ext>
            </a:extLst>
          </p:cNvPr>
          <p:cNvSpPr>
            <a:spLocks noChangeArrowheads="1"/>
          </p:cNvSpPr>
          <p:nvPr/>
        </p:nvSpPr>
        <p:spPr bwMode="auto">
          <a:xfrm>
            <a:off x="314767" y="3957917"/>
            <a:ext cx="7014721"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indent="-271463" eaLnBrk="0" hangingPunct="0">
              <a:spcBef>
                <a:spcPct val="20000"/>
              </a:spcBef>
              <a:buClr>
                <a:srgbClr val="4C216B"/>
              </a:buClr>
              <a:buSzPct val="120000"/>
              <a:buFont typeface="Lucida Grande"/>
              <a:buChar char="-"/>
              <a:defRPr sz="1600">
                <a:solidFill>
                  <a:srgbClr val="4C216B"/>
                </a:solidFill>
                <a:latin typeface="Calibri" pitchFamily="34" charset="0"/>
                <a:ea typeface="MS PGothic" pitchFamily="34" charset="-128"/>
                <a:cs typeface="Arial" pitchFamily="34" charset="0"/>
              </a:defRPr>
            </a:lvl1pPr>
            <a:lvl2pPr marL="742950" indent="-285750" eaLnBrk="0" hangingPunct="0">
              <a:spcBef>
                <a:spcPct val="20000"/>
              </a:spcBef>
              <a:buClr>
                <a:srgbClr val="900A31"/>
              </a:buClr>
              <a:buSzPct val="120000"/>
              <a:buFont typeface="Lucida Grande"/>
              <a:buChar char="-"/>
              <a:defRPr sz="1400">
                <a:solidFill>
                  <a:srgbClr val="554B45"/>
                </a:solidFill>
                <a:latin typeface="Calibri" pitchFamily="34" charset="0"/>
                <a:ea typeface="MS PGothic" pitchFamily="34" charset="-128"/>
                <a:cs typeface="Arial" pitchFamily="34" charset="0"/>
              </a:defRPr>
            </a:lvl2pPr>
            <a:lvl3pPr marL="1143000" indent="-228600" eaLnBrk="0" hangingPunct="0">
              <a:spcBef>
                <a:spcPct val="20000"/>
              </a:spcBef>
              <a:buClr>
                <a:srgbClr val="900A31"/>
              </a:buClr>
              <a:buSzPct val="120000"/>
              <a:buFont typeface="Lucida Grande"/>
              <a:buChar char="-"/>
              <a:defRPr sz="1200">
                <a:solidFill>
                  <a:srgbClr val="554B45"/>
                </a:solidFill>
                <a:latin typeface="Calibri" pitchFamily="34" charset="0"/>
                <a:ea typeface="MS PGothic" pitchFamily="34" charset="-128"/>
                <a:cs typeface="Arial" pitchFamily="34" charset="0"/>
              </a:defRPr>
            </a:lvl3pPr>
            <a:lvl4pPr marL="16002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4pPr>
            <a:lvl5pPr marL="2057400" indent="-228600" eaLnBrk="0" hangingPunct="0">
              <a:spcBef>
                <a:spcPct val="20000"/>
              </a:spcBef>
              <a:buFont typeface="Lucida Grande"/>
              <a:buChar char="-"/>
              <a:defRPr sz="1100">
                <a:solidFill>
                  <a:srgbClr val="554B45"/>
                </a:solidFill>
                <a:latin typeface="Calibri" pitchFamily="34" charset="0"/>
                <a:ea typeface="MS PGothic" pitchFamily="34" charset="-128"/>
                <a:cs typeface="Arial" pitchFamily="34" charset="0"/>
              </a:defRPr>
            </a:lvl5pPr>
            <a:lvl6pPr marL="25146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6pPr>
            <a:lvl7pPr marL="29718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7pPr>
            <a:lvl8pPr marL="34290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8pPr>
            <a:lvl9pPr marL="3886200" indent="-228600" eaLnBrk="0" fontAlgn="base" hangingPunct="0">
              <a:spcBef>
                <a:spcPct val="20000"/>
              </a:spcBef>
              <a:spcAft>
                <a:spcPct val="0"/>
              </a:spcAft>
              <a:buFont typeface="Lucida Grande"/>
              <a:buChar char="-"/>
              <a:defRPr sz="1100">
                <a:solidFill>
                  <a:srgbClr val="554B45"/>
                </a:solidFill>
                <a:latin typeface="Calibri" pitchFamily="34" charset="0"/>
                <a:ea typeface="MS PGothic" pitchFamily="34" charset="-128"/>
                <a:cs typeface="Arial" pitchFamily="34" charset="0"/>
              </a:defRPr>
            </a:lvl9pPr>
          </a:lstStyle>
          <a:p>
            <a:pPr algn="just" eaLnBrk="1" hangingPunct="1">
              <a:spcBef>
                <a:spcPts val="600"/>
              </a:spcBef>
              <a:buClr>
                <a:srgbClr val="00ADE9"/>
              </a:buClr>
              <a:buSzTx/>
              <a:buFont typeface="Wingdings" panose="05000000000000000000" pitchFamily="2" charset="2"/>
              <a:buChar char="§"/>
              <a:defRPr/>
            </a:pP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La Fondation Eurogroup étudie l’ensemble des </a:t>
            </a:r>
            <a:r>
              <a:rPr lang="fr-FR" altLang="fr-FR" sz="1200" b="1" kern="0">
                <a:solidFill>
                  <a:srgbClr val="00ADE9"/>
                </a:solidFill>
                <a:latin typeface="Segoe UI Light" panose="020B0502040204020203" pitchFamily="34" charset="0"/>
                <a:ea typeface="Segoe UI" panose="020B0502040204020203" pitchFamily="34" charset="0"/>
                <a:cs typeface="Segoe UI Light" panose="020B0502040204020203" pitchFamily="34" charset="0"/>
              </a:rPr>
              <a:t>dossiers éligibles </a:t>
            </a: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et en </a:t>
            </a:r>
            <a:r>
              <a:rPr lang="fr-FR" altLang="fr-FR" sz="1200" b="1" kern="0">
                <a:solidFill>
                  <a:schemeClr val="accent3"/>
                </a:solidFill>
                <a:latin typeface="Segoe UI Light" panose="020B0502040204020203" pitchFamily="34" charset="0"/>
                <a:ea typeface="Segoe UI" panose="020B0502040204020203" pitchFamily="34" charset="0"/>
                <a:cs typeface="Segoe UI Light" panose="020B0502040204020203" pitchFamily="34" charset="0"/>
              </a:rPr>
              <a:t>présélectionne </a:t>
            </a: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quelques-uns (au maximum 5) qui pourront porter leur dossier devant le Jury</a:t>
            </a:r>
          </a:p>
          <a:p>
            <a:pPr algn="just" eaLnBrk="1" hangingPunct="1">
              <a:spcBef>
                <a:spcPts val="600"/>
              </a:spcBef>
              <a:buClr>
                <a:srgbClr val="00ADE9"/>
              </a:buClr>
              <a:buSzTx/>
              <a:buFont typeface="Wingdings" panose="05000000000000000000" pitchFamily="2" charset="2"/>
              <a:buChar char="§"/>
              <a:defRPr/>
            </a:pPr>
            <a:r>
              <a:rPr lang="fr-FR" altLang="fr-FR" sz="1200" b="1" kern="0">
                <a:solidFill>
                  <a:srgbClr val="00ADE9"/>
                </a:solidFill>
                <a:latin typeface="Segoe UI Light" panose="020B0502040204020203" pitchFamily="34" charset="0"/>
                <a:ea typeface="Segoe UI" panose="020B0502040204020203" pitchFamily="34" charset="0"/>
                <a:cs typeface="Segoe UI Light" panose="020B0502040204020203" pitchFamily="34" charset="0"/>
              </a:rPr>
              <a:t>Une équipe de parrains </a:t>
            </a:r>
            <a:r>
              <a:rPr lang="fr-FR" altLang="fr-FR" sz="1200" kern="0">
                <a:solidFill>
                  <a:srgbClr val="000000"/>
                </a:solidFill>
                <a:latin typeface="Segoe UI Light" panose="020B0502040204020203" pitchFamily="34" charset="0"/>
                <a:cs typeface="Segoe UI Light" panose="020B0502040204020203" pitchFamily="34" charset="0"/>
              </a:rPr>
              <a:t>d’Eurogroup</a:t>
            </a:r>
            <a:r>
              <a:rPr lang="fr-FR" altLang="fr-FR" sz="1200" b="1" kern="0">
                <a:solidFill>
                  <a:srgbClr val="00ADE9"/>
                </a:solidFill>
                <a:latin typeface="Segoe UI Light" panose="020B0502040204020203" pitchFamily="34" charset="0"/>
                <a:ea typeface="Segoe UI" panose="020B0502040204020203" pitchFamily="34" charset="0"/>
                <a:cs typeface="Segoe UI Light" panose="020B0502040204020203" pitchFamily="34" charset="0"/>
              </a:rPr>
              <a:t> </a:t>
            </a:r>
            <a:r>
              <a:rPr lang="fr-FR" altLang="fr-FR" sz="1200" kern="0">
                <a:solidFill>
                  <a:srgbClr val="000000"/>
                </a:solidFill>
                <a:latin typeface="Segoe UI Light" panose="020B0502040204020203" pitchFamily="34" charset="0"/>
                <a:cs typeface="Segoe UI Light" panose="020B0502040204020203" pitchFamily="34" charset="0"/>
              </a:rPr>
              <a:t>Consulting est attribuée à chaque organisme présélectionné. Les consultants vous aideront :</a:t>
            </a:r>
          </a:p>
          <a:p>
            <a:pPr marL="622300" lvl="1" algn="just" eaLnBrk="1" hangingPunct="1">
              <a:spcBef>
                <a:spcPct val="0"/>
              </a:spcBef>
              <a:buClr>
                <a:schemeClr val="accent1"/>
              </a:buClr>
              <a:buSzTx/>
              <a:buFont typeface="Arial" panose="020B0604020202020204" pitchFamily="34" charset="0"/>
              <a:buChar char="•"/>
              <a:defRPr/>
            </a:pPr>
            <a:r>
              <a:rPr lang="fr-FR" altLang="fr-FR" sz="1200" kern="0">
                <a:solidFill>
                  <a:srgbClr val="000000"/>
                </a:solidFill>
                <a:latin typeface="Segoe UI Light" panose="020B0502040204020203" pitchFamily="34" charset="0"/>
                <a:cs typeface="Segoe UI Light" panose="020B0502040204020203" pitchFamily="34" charset="0"/>
              </a:rPr>
              <a:t>à formaliser </a:t>
            </a: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une proposition d’intervention précisant l’objectif, les résultats attendus, les conditions d’intervention et le planning envisagé ;</a:t>
            </a:r>
          </a:p>
          <a:p>
            <a:pPr marL="622300" lvl="1" algn="just" eaLnBrk="1" hangingPunct="1">
              <a:spcBef>
                <a:spcPct val="0"/>
              </a:spcBef>
              <a:buClr>
                <a:schemeClr val="accent1"/>
              </a:buClr>
              <a:buSzTx/>
              <a:buFont typeface="Arial" panose="020B0604020202020204" pitchFamily="34" charset="0"/>
              <a:buChar char="•"/>
              <a:defRPr/>
            </a:pPr>
            <a:r>
              <a:rPr lang="fr-FR" altLang="fr-FR" sz="1200" kern="0">
                <a:solidFill>
                  <a:srgbClr val="000000"/>
                </a:solidFill>
                <a:latin typeface="Segoe UI Light" panose="020B0502040204020203" pitchFamily="34" charset="0"/>
                <a:cs typeface="Segoe UI Light" panose="020B0502040204020203" pitchFamily="34" charset="0"/>
              </a:rPr>
              <a:t>à préparer votre passage en présentiel devant le Jury.</a:t>
            </a:r>
            <a:endPar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endParaRPr>
          </a:p>
          <a:p>
            <a:pPr algn="just" eaLnBrk="1" hangingPunct="1">
              <a:spcBef>
                <a:spcPts val="600"/>
              </a:spcBef>
              <a:buClr>
                <a:srgbClr val="00ADE9"/>
              </a:buClr>
              <a:buSzTx/>
              <a:buFont typeface="Wingdings" panose="05000000000000000000" pitchFamily="2" charset="2"/>
              <a:buChar char="§"/>
              <a:defRPr/>
            </a:pP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Le Jury est composé pour partie de membres d’Eurogroup Consulting et de personnalités extérieures.</a:t>
            </a:r>
          </a:p>
          <a:p>
            <a:pPr algn="just" eaLnBrk="1" hangingPunct="1">
              <a:spcBef>
                <a:spcPts val="600"/>
              </a:spcBef>
              <a:buClr>
                <a:srgbClr val="00ADE9"/>
              </a:buClr>
              <a:buSzTx/>
              <a:buFont typeface="Wingdings" panose="05000000000000000000" pitchFamily="2" charset="2"/>
              <a:buChar char="§"/>
              <a:defRPr/>
            </a:pPr>
            <a:r>
              <a:rPr lang="fr-FR" altLang="fr-FR" sz="1200" kern="0">
                <a:solidFill>
                  <a:srgbClr val="000000"/>
                </a:solidFill>
                <a:latin typeface="Segoe UI Light" panose="020B0502040204020203" pitchFamily="34" charset="0"/>
                <a:ea typeface="Segoe UI" panose="020B0502040204020203" pitchFamily="34" charset="0"/>
                <a:cs typeface="Segoe UI Light" panose="020B0502040204020203" pitchFamily="34" charset="0"/>
              </a:rPr>
              <a:t>L’équipe d’intervention sera constituée par des équipes d’Eurogroup Consulting sur la base du volontariat.</a:t>
            </a:r>
          </a:p>
        </p:txBody>
      </p:sp>
      <p:cxnSp>
        <p:nvCxnSpPr>
          <p:cNvPr id="32" name="Connecteur droit avec flèche 43">
            <a:extLst>
              <a:ext uri="{FF2B5EF4-FFF2-40B4-BE49-F238E27FC236}">
                <a16:creationId xmlns:a16="http://schemas.microsoft.com/office/drawing/2014/main" id="{96A5C7C0-EB6D-463F-8D3C-9F91BD4DA029}"/>
              </a:ext>
            </a:extLst>
          </p:cNvPr>
          <p:cNvCxnSpPr>
            <a:cxnSpLocks noChangeShapeType="1"/>
          </p:cNvCxnSpPr>
          <p:nvPr/>
        </p:nvCxnSpPr>
        <p:spPr bwMode="auto">
          <a:xfrm rot="16200000" flipH="1">
            <a:off x="7723187" y="2455080"/>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22" name="Connecteur droit avec flèche 32">
            <a:extLst>
              <a:ext uri="{FF2B5EF4-FFF2-40B4-BE49-F238E27FC236}">
                <a16:creationId xmlns:a16="http://schemas.microsoft.com/office/drawing/2014/main" id="{87E996BA-9AD2-46FF-8043-6D08BBE15329}"/>
              </a:ext>
            </a:extLst>
          </p:cNvPr>
          <p:cNvCxnSpPr>
            <a:cxnSpLocks noChangeShapeType="1"/>
          </p:cNvCxnSpPr>
          <p:nvPr/>
        </p:nvCxnSpPr>
        <p:spPr bwMode="auto">
          <a:xfrm rot="16200000" flipH="1">
            <a:off x="2762888" y="2455083"/>
            <a:ext cx="1501775" cy="0"/>
          </a:xfrm>
          <a:prstGeom prst="straightConnector1">
            <a:avLst/>
          </a:prstGeom>
          <a:noFill/>
          <a:ln w="12700" algn="ctr">
            <a:solidFill>
              <a:srgbClr val="0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24" name="Connecteur droit avec flèche 34">
            <a:extLst>
              <a:ext uri="{FF2B5EF4-FFF2-40B4-BE49-F238E27FC236}">
                <a16:creationId xmlns:a16="http://schemas.microsoft.com/office/drawing/2014/main" id="{F6037609-DBEB-4F6A-818B-6F6BA1A9A753}"/>
              </a:ext>
            </a:extLst>
          </p:cNvPr>
          <p:cNvCxnSpPr>
            <a:cxnSpLocks noChangeShapeType="1"/>
          </p:cNvCxnSpPr>
          <p:nvPr/>
        </p:nvCxnSpPr>
        <p:spPr bwMode="auto">
          <a:xfrm rot="16200000" flipH="1">
            <a:off x="5209974" y="2455082"/>
            <a:ext cx="1501775" cy="0"/>
          </a:xfrm>
          <a:prstGeom prst="straightConnector1">
            <a:avLst/>
          </a:prstGeom>
          <a:noFill/>
          <a:ln w="12700" algn="ctr">
            <a:solidFill>
              <a:srgbClr val="C00000"/>
            </a:solidFill>
            <a:round/>
            <a:headEnd type="diamond" w="sm" len="sm"/>
            <a:tailEnd type="stealth" w="med" len="med"/>
          </a:ln>
          <a:extLst>
            <a:ext uri="{909E8E84-426E-40DD-AFC4-6F175D3DCCD1}">
              <a14:hiddenFill xmlns:a14="http://schemas.microsoft.com/office/drawing/2010/main">
                <a:noFill/>
              </a14:hiddenFill>
            </a:ext>
          </a:extLst>
        </p:spPr>
      </p:cxnSp>
      <p:cxnSp>
        <p:nvCxnSpPr>
          <p:cNvPr id="38" name="Connecteur droit avec flèche 27">
            <a:extLst>
              <a:ext uri="{FF2B5EF4-FFF2-40B4-BE49-F238E27FC236}">
                <a16:creationId xmlns:a16="http://schemas.microsoft.com/office/drawing/2014/main" id="{AE39A2A1-AD97-4639-92D1-FD62FDE4A8BF}"/>
              </a:ext>
            </a:extLst>
          </p:cNvPr>
          <p:cNvCxnSpPr>
            <a:cxnSpLocks noChangeShapeType="1"/>
          </p:cNvCxnSpPr>
          <p:nvPr/>
        </p:nvCxnSpPr>
        <p:spPr bwMode="auto">
          <a:xfrm rot="16200000" flipH="1">
            <a:off x="1630368" y="2455085"/>
            <a:ext cx="1501775" cy="0"/>
          </a:xfrm>
          <a:prstGeom prst="straightConnector1">
            <a:avLst/>
          </a:prstGeom>
          <a:noFill/>
          <a:ln w="12700" algn="ctr">
            <a:solidFill>
              <a:srgbClr val="C00000"/>
            </a:solidFill>
            <a:round/>
            <a:headEnd type="diamond" w="sm" len="sm"/>
            <a:tailEnd type="stealth" w="med" len="me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B88CF5E8-94CF-2C9E-7E19-8FFF70172980}"/>
              </a:ext>
            </a:extLst>
          </p:cNvPr>
          <p:cNvSpPr txBox="1"/>
          <p:nvPr/>
        </p:nvSpPr>
        <p:spPr>
          <a:xfrm>
            <a:off x="8098709" y="5612740"/>
            <a:ext cx="1648192" cy="769441"/>
          </a:xfrm>
          <a:prstGeom prst="rect">
            <a:avLst/>
          </a:prstGeom>
          <a:noFill/>
        </p:spPr>
        <p:txBody>
          <a:bodyPr wrap="square" lIns="91440" tIns="45720" rIns="91440" bIns="45720" rtlCol="0" anchor="t">
            <a:spAutoFit/>
          </a:bodyPr>
          <a:lstStyle/>
          <a:p>
            <a:pPr algn="ctr"/>
            <a:r>
              <a:rPr lang="fr-FR" sz="1100" i="1">
                <a:latin typeface="Segoe UI Light"/>
                <a:cs typeface="Segoe UI Light"/>
              </a:rPr>
              <a:t>Pour mieux comprendre le déroulé d’un jury, vous pouvez consulter la vidéo sur le 39</a:t>
            </a:r>
            <a:r>
              <a:rPr lang="fr-FR" sz="1100" i="1" baseline="30000">
                <a:latin typeface="Segoe UI Light"/>
                <a:cs typeface="Segoe UI Light"/>
              </a:rPr>
              <a:t>e</a:t>
            </a:r>
            <a:r>
              <a:rPr lang="fr-FR" sz="1100" i="1">
                <a:latin typeface="Segoe UI Light"/>
                <a:cs typeface="Segoe UI Light"/>
              </a:rPr>
              <a:t> </a:t>
            </a:r>
            <a:r>
              <a:rPr lang="fr-FR" sz="1050" i="1">
                <a:latin typeface="Segoe UI Light"/>
                <a:cs typeface="Segoe UI Light"/>
              </a:rPr>
              <a:t>jury</a:t>
            </a:r>
          </a:p>
        </p:txBody>
      </p:sp>
      <p:pic>
        <p:nvPicPr>
          <p:cNvPr id="11" name="Image 10" descr="Une image contenant noir, obscurité&#10;&#10;Description générée automatiquement">
            <a:extLst>
              <a:ext uri="{FF2B5EF4-FFF2-40B4-BE49-F238E27FC236}">
                <a16:creationId xmlns:a16="http://schemas.microsoft.com/office/drawing/2014/main" id="{DB49D7ED-8587-DF51-480D-7CD2FD5BF796}"/>
              </a:ext>
            </a:extLst>
          </p:cNvPr>
          <p:cNvPicPr>
            <a:picLocks noChangeAspect="1"/>
          </p:cNvPicPr>
          <p:nvPr/>
        </p:nvPicPr>
        <p:blipFill>
          <a:blip r:embed="rId3"/>
          <a:stretch>
            <a:fillRect/>
          </a:stretch>
        </p:blipFill>
        <p:spPr>
          <a:xfrm rot="1140000" flipH="1">
            <a:off x="7509805" y="5517548"/>
            <a:ext cx="750644" cy="711584"/>
          </a:xfrm>
          <a:prstGeom prst="rect">
            <a:avLst/>
          </a:prstGeom>
        </p:spPr>
      </p:pic>
      <p:pic>
        <p:nvPicPr>
          <p:cNvPr id="12" name="Image 11" descr="Une image contenant motif, texte, point&#10;&#10;Description générée automatiquement">
            <a:extLst>
              <a:ext uri="{FF2B5EF4-FFF2-40B4-BE49-F238E27FC236}">
                <a16:creationId xmlns:a16="http://schemas.microsoft.com/office/drawing/2014/main" id="{CE540F18-AFB0-EEA3-5DD6-99F3BA26610F}"/>
              </a:ext>
            </a:extLst>
          </p:cNvPr>
          <p:cNvPicPr>
            <a:picLocks noChangeAspect="1"/>
          </p:cNvPicPr>
          <p:nvPr/>
        </p:nvPicPr>
        <p:blipFill>
          <a:blip r:embed="rId4"/>
          <a:stretch>
            <a:fillRect/>
          </a:stretch>
        </p:blipFill>
        <p:spPr>
          <a:xfrm>
            <a:off x="7723624" y="3845729"/>
            <a:ext cx="1742984" cy="1736280"/>
          </a:xfrm>
          <a:prstGeom prst="rect">
            <a:avLst/>
          </a:prstGeom>
        </p:spPr>
      </p:pic>
    </p:spTree>
    <p:extLst>
      <p:ext uri="{BB962C8B-B14F-4D97-AF65-F5344CB8AC3E}">
        <p14:creationId xmlns:p14="http://schemas.microsoft.com/office/powerpoint/2010/main" val="680258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a:t>Les critères d’éligibilité des dossiers</a:t>
            </a:r>
          </a:p>
        </p:txBody>
      </p:sp>
      <p:sp>
        <p:nvSpPr>
          <p:cNvPr id="5" name="Espace réservé du texte 4">
            <a:extLst>
              <a:ext uri="{FF2B5EF4-FFF2-40B4-BE49-F238E27FC236}">
                <a16:creationId xmlns:a16="http://schemas.microsoft.com/office/drawing/2014/main" id="{E2F628FD-499A-9C40-8B69-E6C280016D81}"/>
              </a:ext>
            </a:extLst>
          </p:cNvPr>
          <p:cNvSpPr>
            <a:spLocks noGrp="1"/>
          </p:cNvSpPr>
          <p:nvPr>
            <p:ph type="body" sz="quarter" idx="12"/>
          </p:nvPr>
        </p:nvSpPr>
        <p:spPr>
          <a:xfrm>
            <a:off x="742950" y="772485"/>
            <a:ext cx="8033078" cy="2440839"/>
          </a:xfrm>
        </p:spPr>
        <p:txBody>
          <a:bodyPr/>
          <a:lstStyle/>
          <a:p>
            <a:pPr marL="342900" indent="-342900" algn="just">
              <a:buClr>
                <a:schemeClr val="accent2"/>
              </a:buClr>
              <a:buFont typeface="+mj-lt"/>
              <a:buAutoNum type="arabicPeriod"/>
              <a:defRPr/>
            </a:pPr>
            <a:r>
              <a:rPr lang="fr-FR" b="1">
                <a:solidFill>
                  <a:schemeClr val="accent2"/>
                </a:solidFill>
                <a:ea typeface="Segoe UI" panose="020B0502040204020203" pitchFamily="34" charset="0"/>
              </a:rPr>
              <a:t>Transmission de la totalité des informations requises </a:t>
            </a:r>
            <a:r>
              <a:rPr lang="fr-FR">
                <a:solidFill>
                  <a:schemeClr val="tx1"/>
                </a:solidFill>
                <a:ea typeface="Segoe UI" panose="020B0502040204020203" pitchFamily="34" charset="0"/>
              </a:rPr>
              <a:t>dans le dossier ci-après et des états financiers (bilan et compte de résultat de l’année précédente, budget prévisionnel de l’année en cours)</a:t>
            </a:r>
          </a:p>
          <a:p>
            <a:pPr marL="342900" indent="-342900" algn="just">
              <a:buClr>
                <a:schemeClr val="accent2"/>
              </a:buClr>
              <a:buFont typeface="+mj-lt"/>
              <a:buAutoNum type="arabicPeriod"/>
              <a:defRPr/>
            </a:pPr>
            <a:r>
              <a:rPr lang="fr-FR">
                <a:solidFill>
                  <a:schemeClr val="tx1"/>
                </a:solidFill>
                <a:ea typeface="Segoe UI" panose="020B0502040204020203" pitchFamily="34" charset="0"/>
              </a:rPr>
              <a:t> Objet social et transparence de l’organisme : </a:t>
            </a:r>
          </a:p>
          <a:p>
            <a:pPr lvl="2" algn="just">
              <a:buClr>
                <a:schemeClr val="accent2"/>
              </a:buClr>
              <a:buFont typeface="Wingdings" panose="05000000000000000000" pitchFamily="2" charset="2"/>
              <a:buChar char="ü"/>
              <a:defRPr/>
            </a:pPr>
            <a:r>
              <a:rPr lang="fr-FR" sz="1100" b="1">
                <a:solidFill>
                  <a:schemeClr val="accent1"/>
                </a:solidFill>
                <a:ea typeface="Segoe UI" panose="020B0502040204020203" pitchFamily="34" charset="0"/>
              </a:rPr>
              <a:t>Entités privées du domaine d’utilité collective </a:t>
            </a:r>
          </a:p>
          <a:p>
            <a:pPr lvl="2" algn="just">
              <a:buClr>
                <a:schemeClr val="accent2"/>
              </a:buClr>
              <a:buFont typeface="Wingdings" panose="05000000000000000000" pitchFamily="2" charset="2"/>
              <a:buChar char="ü"/>
              <a:defRPr/>
            </a:pPr>
            <a:r>
              <a:rPr lang="fr-FR" sz="1100" b="1">
                <a:solidFill>
                  <a:schemeClr val="accent1"/>
                </a:solidFill>
                <a:ea typeface="Segoe UI" panose="020B0502040204020203" pitchFamily="34" charset="0"/>
              </a:rPr>
              <a:t>Périmètre métropolitain / bénéficiaires de l’action situés en France </a:t>
            </a:r>
            <a:r>
              <a:rPr lang="fr-FR" sz="1100">
                <a:solidFill>
                  <a:schemeClr val="accent1"/>
                </a:solidFill>
                <a:ea typeface="Segoe UI" panose="020B0502040204020203" pitchFamily="34" charset="0"/>
              </a:rPr>
              <a:t>(NB : les associations localisées hors d’Ile-de-France devront prendre en charge les frais liés au déplacement et à l’hébergement des consultants)</a:t>
            </a:r>
          </a:p>
          <a:p>
            <a:pPr lvl="2" algn="just">
              <a:buClr>
                <a:schemeClr val="accent2"/>
              </a:buClr>
              <a:buFont typeface="Wingdings" panose="05000000000000000000" pitchFamily="2" charset="2"/>
              <a:buChar char="ü"/>
              <a:defRPr/>
            </a:pPr>
            <a:r>
              <a:rPr lang="fr-FR" sz="1100" b="1">
                <a:solidFill>
                  <a:schemeClr val="accent1"/>
                </a:solidFill>
                <a:ea typeface="Segoe UI" panose="020B0502040204020203" pitchFamily="34" charset="0"/>
              </a:rPr>
              <a:t>Structure existante depuis au moins 3 ans</a:t>
            </a:r>
          </a:p>
          <a:p>
            <a:pPr lvl="2" algn="just">
              <a:buClr>
                <a:schemeClr val="accent2"/>
              </a:buClr>
              <a:buFont typeface="Wingdings" panose="05000000000000000000" pitchFamily="2" charset="2"/>
              <a:buChar char="ü"/>
              <a:defRPr/>
            </a:pPr>
            <a:r>
              <a:rPr lang="fr-FR" sz="1100" b="1">
                <a:solidFill>
                  <a:schemeClr val="accent1"/>
                </a:solidFill>
                <a:ea typeface="Segoe UI" panose="020B0502040204020203" pitchFamily="34" charset="0"/>
              </a:rPr>
              <a:t>Structure apolitique et laïque</a:t>
            </a:r>
          </a:p>
          <a:p>
            <a:pPr marL="342900" lvl="1" indent="-342900" algn="just">
              <a:spcBef>
                <a:spcPts val="1000"/>
              </a:spcBef>
              <a:buClr>
                <a:schemeClr val="accent2"/>
              </a:buClr>
              <a:buFont typeface="+mj-lt"/>
              <a:buAutoNum type="arabicPeriod" startAt="3"/>
              <a:defRPr/>
            </a:pPr>
            <a:r>
              <a:rPr lang="fr-FR" sz="1200">
                <a:ea typeface="Segoe UI" panose="020B0502040204020203" pitchFamily="34" charset="0"/>
              </a:rPr>
              <a:t> Situation financière de l’organisme : </a:t>
            </a:r>
          </a:p>
          <a:p>
            <a:pPr lvl="2" algn="just">
              <a:buClr>
                <a:schemeClr val="accent2"/>
              </a:buClr>
              <a:buFont typeface="Wingdings" panose="05000000000000000000" pitchFamily="2" charset="2"/>
              <a:buChar char="ü"/>
              <a:defRPr/>
            </a:pPr>
            <a:r>
              <a:rPr lang="fr-FR" sz="1100" b="1">
                <a:solidFill>
                  <a:schemeClr val="accent1"/>
                </a:solidFill>
                <a:ea typeface="Segoe UI" panose="020B0502040204020203" pitchFamily="34" charset="0"/>
              </a:rPr>
              <a:t>Situation financière viable mais ne lui permettant pas l’accès à des prestations de conseil ou d’assistance facturées </a:t>
            </a:r>
            <a:endParaRPr lang="fr-FR" b="1">
              <a:solidFill>
                <a:schemeClr val="accent1"/>
              </a:solidFill>
              <a:ea typeface="Segoe UI" panose="020B0502040204020203" pitchFamily="34" charset="0"/>
            </a:endParaRPr>
          </a:p>
          <a:p>
            <a:pPr marL="342900" indent="-342900" algn="just">
              <a:buClr>
                <a:schemeClr val="accent2"/>
              </a:buClr>
              <a:buFont typeface="+mj-lt"/>
              <a:buAutoNum type="arabicPeriod" startAt="4"/>
              <a:defRPr/>
            </a:pPr>
            <a:r>
              <a:rPr lang="fr-FR">
                <a:ea typeface="Segoe UI" panose="020B0502040204020203" pitchFamily="34" charset="0"/>
              </a:rPr>
              <a:t> </a:t>
            </a:r>
            <a:r>
              <a:rPr lang="fr-FR">
                <a:solidFill>
                  <a:schemeClr val="tx1"/>
                </a:solidFill>
                <a:ea typeface="Segoe UI" panose="020B0502040204020203" pitchFamily="34" charset="0"/>
              </a:rPr>
              <a:t>Demande entrant dans le domaine de compétences d’Eurogroup Consulting : </a:t>
            </a:r>
          </a:p>
          <a:p>
            <a:endParaRPr lang="fr-FR"/>
          </a:p>
        </p:txBody>
      </p:sp>
      <p:sp>
        <p:nvSpPr>
          <p:cNvPr id="4" name="Rectangle 3">
            <a:extLst>
              <a:ext uri="{FF2B5EF4-FFF2-40B4-BE49-F238E27FC236}">
                <a16:creationId xmlns:a16="http://schemas.microsoft.com/office/drawing/2014/main" id="{FF6308E4-E239-4D23-9FB9-3461083BB5D1}"/>
              </a:ext>
            </a:extLst>
          </p:cNvPr>
          <p:cNvSpPr/>
          <p:nvPr/>
        </p:nvSpPr>
        <p:spPr>
          <a:xfrm>
            <a:off x="704850" y="3167156"/>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Élaborer, partager et décliner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vos stratégies </a:t>
            </a:r>
          </a:p>
        </p:txBody>
      </p:sp>
      <p:sp>
        <p:nvSpPr>
          <p:cNvPr id="6" name="Rectangle 5">
            <a:extLst>
              <a:ext uri="{FF2B5EF4-FFF2-40B4-BE49-F238E27FC236}">
                <a16:creationId xmlns:a16="http://schemas.microsoft.com/office/drawing/2014/main" id="{5CCE6405-8789-4DC5-A4C3-07A61CF6B6A6}"/>
              </a:ext>
            </a:extLst>
          </p:cNvPr>
          <p:cNvSpPr/>
          <p:nvPr/>
        </p:nvSpPr>
        <p:spPr>
          <a:xfrm>
            <a:off x="704850" y="4203794"/>
            <a:ext cx="8640763" cy="252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Mobiliser vos équipes </a:t>
            </a:r>
          </a:p>
        </p:txBody>
      </p:sp>
      <p:sp>
        <p:nvSpPr>
          <p:cNvPr id="7" name="Rectangle 6">
            <a:extLst>
              <a:ext uri="{FF2B5EF4-FFF2-40B4-BE49-F238E27FC236}">
                <a16:creationId xmlns:a16="http://schemas.microsoft.com/office/drawing/2014/main" id="{42739374-5918-431D-8F21-CF416A9061D2}"/>
              </a:ext>
            </a:extLst>
          </p:cNvPr>
          <p:cNvSpPr/>
          <p:nvPr/>
        </p:nvSpPr>
        <p:spPr>
          <a:xfrm>
            <a:off x="245110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Accompagner vos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transformations SI et digitale</a:t>
            </a:r>
          </a:p>
        </p:txBody>
      </p:sp>
      <p:sp>
        <p:nvSpPr>
          <p:cNvPr id="8" name="Rectangle 7">
            <a:extLst>
              <a:ext uri="{FF2B5EF4-FFF2-40B4-BE49-F238E27FC236}">
                <a16:creationId xmlns:a16="http://schemas.microsoft.com/office/drawing/2014/main" id="{702EB72F-3199-456B-891C-93EF0DF80BF6}"/>
              </a:ext>
            </a:extLst>
          </p:cNvPr>
          <p:cNvSpPr/>
          <p:nvPr/>
        </p:nvSpPr>
        <p:spPr>
          <a:xfrm>
            <a:off x="7048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Structurer votre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modèle économique</a:t>
            </a:r>
          </a:p>
        </p:txBody>
      </p:sp>
      <p:sp>
        <p:nvSpPr>
          <p:cNvPr id="9" name="Rectangle 8">
            <a:extLst>
              <a:ext uri="{FF2B5EF4-FFF2-40B4-BE49-F238E27FC236}">
                <a16:creationId xmlns:a16="http://schemas.microsoft.com/office/drawing/2014/main" id="{80E57747-8768-4389-97F6-842F90FC2C23}"/>
              </a:ext>
            </a:extLst>
          </p:cNvPr>
          <p:cNvSpPr/>
          <p:nvPr/>
        </p:nvSpPr>
        <p:spPr>
          <a:xfrm>
            <a:off x="594360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Réduire vos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coûts</a:t>
            </a:r>
          </a:p>
        </p:txBody>
      </p:sp>
      <p:sp>
        <p:nvSpPr>
          <p:cNvPr id="10" name="Rectangle 9">
            <a:extLst>
              <a:ext uri="{FF2B5EF4-FFF2-40B4-BE49-F238E27FC236}">
                <a16:creationId xmlns:a16="http://schemas.microsoft.com/office/drawing/2014/main" id="{C262DEF1-E0C5-4D0D-9679-33B4FC9D543E}"/>
              </a:ext>
            </a:extLst>
          </p:cNvPr>
          <p:cNvSpPr/>
          <p:nvPr/>
        </p:nvSpPr>
        <p:spPr>
          <a:xfrm>
            <a:off x="41973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Ressources Humaines</a:t>
            </a:r>
            <a:endParaRPr lang="fr-FR" sz="105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endParaRPr>
          </a:p>
        </p:txBody>
      </p:sp>
      <p:sp>
        <p:nvSpPr>
          <p:cNvPr id="11" name="Rectangle 10">
            <a:extLst>
              <a:ext uri="{FF2B5EF4-FFF2-40B4-BE49-F238E27FC236}">
                <a16:creationId xmlns:a16="http://schemas.microsoft.com/office/drawing/2014/main" id="{F05D2860-0929-41BB-97D2-25126B1DC230}"/>
              </a:ext>
            </a:extLst>
          </p:cNvPr>
          <p:cNvSpPr/>
          <p:nvPr/>
        </p:nvSpPr>
        <p:spPr>
          <a:xfrm>
            <a:off x="704850" y="3513231"/>
            <a:ext cx="8640763" cy="2524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Améliorer votre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organisation</a:t>
            </a: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 interne et votre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gouvernance</a:t>
            </a:r>
          </a:p>
        </p:txBody>
      </p:sp>
      <p:sp>
        <p:nvSpPr>
          <p:cNvPr id="12" name="Rectangle 11">
            <a:extLst>
              <a:ext uri="{FF2B5EF4-FFF2-40B4-BE49-F238E27FC236}">
                <a16:creationId xmlns:a16="http://schemas.microsoft.com/office/drawing/2014/main" id="{1050CEA0-6977-4E3A-A75B-604D90ADB605}"/>
              </a:ext>
            </a:extLst>
          </p:cNvPr>
          <p:cNvSpPr/>
          <p:nvPr/>
        </p:nvSpPr>
        <p:spPr>
          <a:xfrm>
            <a:off x="7689850" y="4535581"/>
            <a:ext cx="1655763" cy="7921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Mettre en œuvre une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des risques</a:t>
            </a:r>
          </a:p>
        </p:txBody>
      </p:sp>
      <p:sp>
        <p:nvSpPr>
          <p:cNvPr id="13" name="Rectangle 12">
            <a:extLst>
              <a:ext uri="{FF2B5EF4-FFF2-40B4-BE49-F238E27FC236}">
                <a16:creationId xmlns:a16="http://schemas.microsoft.com/office/drawing/2014/main" id="{D18E4004-2E77-4CAA-9A52-97F6D6C74370}"/>
              </a:ext>
            </a:extLst>
          </p:cNvPr>
          <p:cNvSpPr/>
          <p:nvPr/>
        </p:nvSpPr>
        <p:spPr>
          <a:xfrm>
            <a:off x="704850" y="3859306"/>
            <a:ext cx="8640763" cy="2508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lvl="1" algn="ctr" fontAlgn="auto">
              <a:spcBef>
                <a:spcPts val="0"/>
              </a:spcBef>
              <a:spcAft>
                <a:spcPts val="0"/>
              </a:spcAft>
              <a:defRPr/>
            </a:pPr>
            <a:r>
              <a:rPr lang="fr-FR" sz="1200">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Professionnaliser la </a:t>
            </a:r>
            <a:r>
              <a:rPr lang="fr-FR" sz="1200" b="1">
                <a:solidFill>
                  <a:schemeClr val="tx2">
                    <a:lumMod val="90000"/>
                    <a:lumOff val="10000"/>
                  </a:schemeClr>
                </a:solidFill>
                <a:latin typeface="Segoe UI Light" panose="020B0502040204020203" pitchFamily="34" charset="0"/>
                <a:ea typeface="Segoe UI" panose="020B0502040204020203" pitchFamily="34" charset="0"/>
                <a:cs typeface="Segoe UI Light" panose="020B0502040204020203" pitchFamily="34" charset="0"/>
              </a:rPr>
              <a:t>gestion de vos projets</a:t>
            </a:r>
          </a:p>
        </p:txBody>
      </p:sp>
      <p:sp>
        <p:nvSpPr>
          <p:cNvPr id="14" name="Espace réservé du contenu 1">
            <a:extLst>
              <a:ext uri="{FF2B5EF4-FFF2-40B4-BE49-F238E27FC236}">
                <a16:creationId xmlns:a16="http://schemas.microsoft.com/office/drawing/2014/main" id="{EC458D1F-6822-4383-A868-B6B2492FF5BE}"/>
              </a:ext>
            </a:extLst>
          </p:cNvPr>
          <p:cNvSpPr txBox="1">
            <a:spLocks/>
          </p:cNvSpPr>
          <p:nvPr/>
        </p:nvSpPr>
        <p:spPr bwMode="auto">
          <a:xfrm>
            <a:off x="704850" y="5356058"/>
            <a:ext cx="8640763"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ct val="20000"/>
              </a:spcBef>
              <a:buClr>
                <a:srgbClr val="4C216B"/>
              </a:buClr>
              <a:buSzPct val="120000"/>
              <a:buFont typeface="Lucida Grande"/>
              <a:buNone/>
            </a:pPr>
            <a:r>
              <a:rPr lang="fr-FR" altLang="fr-FR" sz="1000" i="1" u="sng">
                <a:latin typeface="Segoe UI Light" panose="020B0502040204020203" pitchFamily="34" charset="0"/>
                <a:cs typeface="Segoe UI Light" panose="020B0502040204020203" pitchFamily="34" charset="0"/>
              </a:rPr>
              <a:t>Remarque</a:t>
            </a:r>
            <a:r>
              <a:rPr lang="fr-FR" altLang="fr-FR" sz="1000" i="1">
                <a:latin typeface="Segoe UI Light" panose="020B0502040204020203" pitchFamily="34" charset="0"/>
                <a:cs typeface="Segoe UI Light" panose="020B0502040204020203" pitchFamily="34" charset="0"/>
              </a:rPr>
              <a:t> : certaines demandes très spécifiques comme la communication (élaboration de plaquettes, sites internet, etc.), la recherche de fonds ou subventions, l’expertise juridique, ou la prospection n’entrent pas dans notre domaine de compétences.</a:t>
            </a:r>
          </a:p>
        </p:txBody>
      </p:sp>
      <p:sp>
        <p:nvSpPr>
          <p:cNvPr id="15" name="Rectangle 14">
            <a:extLst>
              <a:ext uri="{FF2B5EF4-FFF2-40B4-BE49-F238E27FC236}">
                <a16:creationId xmlns:a16="http://schemas.microsoft.com/office/drawing/2014/main" id="{F0447775-7E83-6124-94F0-E404E908D1B4}"/>
              </a:ext>
            </a:extLst>
          </p:cNvPr>
          <p:cNvSpPr/>
          <p:nvPr/>
        </p:nvSpPr>
        <p:spPr>
          <a:xfrm>
            <a:off x="704851" y="5775710"/>
            <a:ext cx="8640762" cy="48259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a:latin typeface="Segoe UI Light" panose="020B0502040204020203" pitchFamily="34" charset="0"/>
                <a:cs typeface="Segoe UI Light" panose="020B0502040204020203" pitchFamily="34" charset="0"/>
              </a:rPr>
              <a:t>Si vous avez encore des interrogations après la lecture de ce document, vous pouvez nous envoyer un mail à </a:t>
            </a:r>
            <a:r>
              <a:rPr lang="fr-FR" sz="1200">
                <a:solidFill>
                  <a:schemeClr val="bg1"/>
                </a:solidFill>
                <a:latin typeface="Segoe UI Light" panose="020B0502040204020203" pitchFamily="34" charset="0"/>
                <a:cs typeface="Segoe UI Light" panose="020B0502040204020203" pitchFamily="34" charset="0"/>
                <a:hlinkClick r:id="rId3">
                  <a:extLst>
                    <a:ext uri="{A12FA001-AC4F-418D-AE19-62706E023703}">
                      <ahyp:hlinkClr xmlns:ahyp="http://schemas.microsoft.com/office/drawing/2018/hyperlinkcolor" val="tx"/>
                    </a:ext>
                  </a:extLst>
                </a:hlinkClick>
              </a:rPr>
              <a:t>fondation.equipe@eurogroupconsulting.com</a:t>
            </a:r>
            <a:r>
              <a:rPr lang="fr-FR" sz="1200">
                <a:solidFill>
                  <a:schemeClr val="bg1"/>
                </a:solidFill>
                <a:latin typeface="Segoe UI Light" panose="020B0502040204020203" pitchFamily="34" charset="0"/>
                <a:cs typeface="Segoe UI Light" panose="020B0502040204020203" pitchFamily="34" charset="0"/>
              </a:rPr>
              <a:t> </a:t>
            </a:r>
            <a:r>
              <a:rPr lang="fr-FR" sz="1200">
                <a:latin typeface="Segoe UI Light" panose="020B0502040204020203" pitchFamily="34" charset="0"/>
                <a:cs typeface="Segoe UI Light" panose="020B0502040204020203" pitchFamily="34" charset="0"/>
              </a:rPr>
              <a:t>et nous vous répondrons dans les plus brefs délais</a:t>
            </a:r>
          </a:p>
        </p:txBody>
      </p:sp>
      <p:sp>
        <p:nvSpPr>
          <p:cNvPr id="16" name="Freeform 142">
            <a:extLst>
              <a:ext uri="{FF2B5EF4-FFF2-40B4-BE49-F238E27FC236}">
                <a16:creationId xmlns:a16="http://schemas.microsoft.com/office/drawing/2014/main" id="{69823852-7B15-FCE1-22FF-4864CFE1AA52}"/>
              </a:ext>
            </a:extLst>
          </p:cNvPr>
          <p:cNvSpPr>
            <a:spLocks noEditPoints="1"/>
          </p:cNvSpPr>
          <p:nvPr/>
        </p:nvSpPr>
        <p:spPr bwMode="auto">
          <a:xfrm>
            <a:off x="920552" y="5836670"/>
            <a:ext cx="217368" cy="320290"/>
          </a:xfrm>
          <a:custGeom>
            <a:avLst/>
            <a:gdLst>
              <a:gd name="T0" fmla="*/ 162 w 317"/>
              <a:gd name="T1" fmla="*/ 455 h 575"/>
              <a:gd name="T2" fmla="*/ 155 w 317"/>
              <a:gd name="T3" fmla="*/ 448 h 575"/>
              <a:gd name="T4" fmla="*/ 155 w 317"/>
              <a:gd name="T5" fmla="*/ 398 h 575"/>
              <a:gd name="T6" fmla="*/ 220 w 317"/>
              <a:gd name="T7" fmla="*/ 301 h 575"/>
              <a:gd name="T8" fmla="*/ 303 w 317"/>
              <a:gd name="T9" fmla="*/ 159 h 575"/>
              <a:gd name="T10" fmla="*/ 158 w 317"/>
              <a:gd name="T11" fmla="*/ 14 h 575"/>
              <a:gd name="T12" fmla="*/ 14 w 317"/>
              <a:gd name="T13" fmla="*/ 159 h 575"/>
              <a:gd name="T14" fmla="*/ 7 w 317"/>
              <a:gd name="T15" fmla="*/ 166 h 575"/>
              <a:gd name="T16" fmla="*/ 0 w 317"/>
              <a:gd name="T17" fmla="*/ 159 h 575"/>
              <a:gd name="T18" fmla="*/ 158 w 317"/>
              <a:gd name="T19" fmla="*/ 0 h 575"/>
              <a:gd name="T20" fmla="*/ 317 w 317"/>
              <a:gd name="T21" fmla="*/ 159 h 575"/>
              <a:gd name="T22" fmla="*/ 229 w 317"/>
              <a:gd name="T23" fmla="*/ 311 h 575"/>
              <a:gd name="T24" fmla="*/ 169 w 317"/>
              <a:gd name="T25" fmla="*/ 398 h 575"/>
              <a:gd name="T26" fmla="*/ 169 w 317"/>
              <a:gd name="T27" fmla="*/ 448 h 575"/>
              <a:gd name="T28" fmla="*/ 162 w 317"/>
              <a:gd name="T29" fmla="*/ 455 h 575"/>
              <a:gd name="T30" fmla="*/ 195 w 317"/>
              <a:gd name="T31" fmla="*/ 542 h 575"/>
              <a:gd name="T32" fmla="*/ 162 w 317"/>
              <a:gd name="T33" fmla="*/ 510 h 575"/>
              <a:gd name="T34" fmla="*/ 129 w 317"/>
              <a:gd name="T35" fmla="*/ 542 h 575"/>
              <a:gd name="T36" fmla="*/ 162 w 317"/>
              <a:gd name="T37" fmla="*/ 575 h 575"/>
              <a:gd name="T38" fmla="*/ 195 w 317"/>
              <a:gd name="T39" fmla="*/ 542 h 575"/>
              <a:gd name="T40" fmla="*/ 181 w 317"/>
              <a:gd name="T41" fmla="*/ 542 h 575"/>
              <a:gd name="T42" fmla="*/ 162 w 317"/>
              <a:gd name="T43" fmla="*/ 561 h 575"/>
              <a:gd name="T44" fmla="*/ 143 w 317"/>
              <a:gd name="T45" fmla="*/ 542 h 575"/>
              <a:gd name="T46" fmla="*/ 162 w 317"/>
              <a:gd name="T47" fmla="*/ 524 h 575"/>
              <a:gd name="T48" fmla="*/ 181 w 317"/>
              <a:gd name="T49" fmla="*/ 542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7" h="575">
                <a:moveTo>
                  <a:pt x="162" y="455"/>
                </a:moveTo>
                <a:cubicBezTo>
                  <a:pt x="158" y="455"/>
                  <a:pt x="155" y="452"/>
                  <a:pt x="155" y="448"/>
                </a:cubicBezTo>
                <a:cubicBezTo>
                  <a:pt x="155" y="398"/>
                  <a:pt x="155" y="398"/>
                  <a:pt x="155" y="398"/>
                </a:cubicBezTo>
                <a:cubicBezTo>
                  <a:pt x="155" y="358"/>
                  <a:pt x="186" y="330"/>
                  <a:pt x="220" y="301"/>
                </a:cubicBezTo>
                <a:cubicBezTo>
                  <a:pt x="261" y="264"/>
                  <a:pt x="303" y="227"/>
                  <a:pt x="303" y="159"/>
                </a:cubicBezTo>
                <a:cubicBezTo>
                  <a:pt x="303" y="79"/>
                  <a:pt x="238" y="14"/>
                  <a:pt x="158" y="14"/>
                </a:cubicBezTo>
                <a:cubicBezTo>
                  <a:pt x="79" y="14"/>
                  <a:pt x="14" y="79"/>
                  <a:pt x="14" y="159"/>
                </a:cubicBezTo>
                <a:cubicBezTo>
                  <a:pt x="14" y="163"/>
                  <a:pt x="10" y="166"/>
                  <a:pt x="7" y="166"/>
                </a:cubicBezTo>
                <a:cubicBezTo>
                  <a:pt x="3" y="166"/>
                  <a:pt x="0" y="163"/>
                  <a:pt x="0" y="159"/>
                </a:cubicBezTo>
                <a:cubicBezTo>
                  <a:pt x="0" y="71"/>
                  <a:pt x="71" y="0"/>
                  <a:pt x="158" y="0"/>
                </a:cubicBezTo>
                <a:cubicBezTo>
                  <a:pt x="246" y="0"/>
                  <a:pt x="317" y="71"/>
                  <a:pt x="317" y="159"/>
                </a:cubicBezTo>
                <a:cubicBezTo>
                  <a:pt x="317" y="233"/>
                  <a:pt x="270" y="275"/>
                  <a:pt x="229" y="311"/>
                </a:cubicBezTo>
                <a:cubicBezTo>
                  <a:pt x="197" y="339"/>
                  <a:pt x="169" y="364"/>
                  <a:pt x="169" y="398"/>
                </a:cubicBezTo>
                <a:cubicBezTo>
                  <a:pt x="169" y="448"/>
                  <a:pt x="169" y="448"/>
                  <a:pt x="169" y="448"/>
                </a:cubicBezTo>
                <a:cubicBezTo>
                  <a:pt x="169" y="452"/>
                  <a:pt x="166" y="455"/>
                  <a:pt x="162" y="455"/>
                </a:cubicBezTo>
                <a:close/>
                <a:moveTo>
                  <a:pt x="195" y="542"/>
                </a:moveTo>
                <a:cubicBezTo>
                  <a:pt x="195" y="524"/>
                  <a:pt x="180" y="510"/>
                  <a:pt x="162" y="510"/>
                </a:cubicBezTo>
                <a:cubicBezTo>
                  <a:pt x="144" y="510"/>
                  <a:pt x="129" y="524"/>
                  <a:pt x="129" y="542"/>
                </a:cubicBezTo>
                <a:cubicBezTo>
                  <a:pt x="129" y="560"/>
                  <a:pt x="144" y="575"/>
                  <a:pt x="162" y="575"/>
                </a:cubicBezTo>
                <a:cubicBezTo>
                  <a:pt x="180" y="575"/>
                  <a:pt x="195" y="560"/>
                  <a:pt x="195" y="542"/>
                </a:cubicBezTo>
                <a:close/>
                <a:moveTo>
                  <a:pt x="181" y="542"/>
                </a:moveTo>
                <a:cubicBezTo>
                  <a:pt x="181" y="553"/>
                  <a:pt x="172" y="561"/>
                  <a:pt x="162" y="561"/>
                </a:cubicBezTo>
                <a:cubicBezTo>
                  <a:pt x="152" y="561"/>
                  <a:pt x="143" y="553"/>
                  <a:pt x="143" y="542"/>
                </a:cubicBezTo>
                <a:cubicBezTo>
                  <a:pt x="143" y="532"/>
                  <a:pt x="152" y="524"/>
                  <a:pt x="162" y="524"/>
                </a:cubicBezTo>
                <a:cubicBezTo>
                  <a:pt x="172" y="524"/>
                  <a:pt x="181" y="532"/>
                  <a:pt x="181" y="542"/>
                </a:cubicBezTo>
                <a:close/>
              </a:path>
            </a:pathLst>
          </a:custGeom>
          <a:solidFill>
            <a:schemeClr val="bg1"/>
          </a:solidFill>
          <a:ln>
            <a:noFill/>
          </a:ln>
        </p:spPr>
        <p:txBody>
          <a:bodyPr vert="horz" wrap="square" lIns="74295" tIns="37148" rIns="74295" bIns="37148" numCol="1" anchor="t" anchorCtr="0" compatLnSpc="1">
            <a:prstTxWarp prst="textNoShape">
              <a:avLst/>
            </a:prstTxWarp>
          </a:bodyPr>
          <a:lstStyle/>
          <a:p>
            <a:endParaRPr lang="fr-FR" sz="1950">
              <a:solidFill>
                <a:schemeClr val="bg1"/>
              </a:solidFill>
              <a:latin typeface="Segoe UI Light" panose="020B0502040204020203" pitchFamily="34" charset="0"/>
            </a:endParaRPr>
          </a:p>
        </p:txBody>
      </p:sp>
    </p:spTree>
    <p:extLst>
      <p:ext uri="{BB962C8B-B14F-4D97-AF65-F5344CB8AC3E}">
        <p14:creationId xmlns:p14="http://schemas.microsoft.com/office/powerpoint/2010/main" val="54604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a:solidFill>
                  <a:schemeClr val="accent2"/>
                </a:solidFill>
              </a:rPr>
              <a:t>Nom de l’organisme </a:t>
            </a:r>
            <a:r>
              <a:rPr lang="fr-FR" i="1"/>
              <a:t>(à compléter)</a:t>
            </a:r>
          </a:p>
        </p:txBody>
      </p:sp>
      <p:graphicFrame>
        <p:nvGraphicFramePr>
          <p:cNvPr id="16" name="Group 51">
            <a:extLst>
              <a:ext uri="{FF2B5EF4-FFF2-40B4-BE49-F238E27FC236}">
                <a16:creationId xmlns:a16="http://schemas.microsoft.com/office/drawing/2014/main" id="{0F7E6936-67E3-43F7-92E2-AE2F09AA85CF}"/>
              </a:ext>
            </a:extLst>
          </p:cNvPr>
          <p:cNvGraphicFramePr>
            <a:graphicFrameLocks noGrp="1"/>
          </p:cNvGraphicFramePr>
          <p:nvPr>
            <p:extLst>
              <p:ext uri="{D42A27DB-BD31-4B8C-83A1-F6EECF244321}">
                <p14:modId xmlns:p14="http://schemas.microsoft.com/office/powerpoint/2010/main" val="1811362294"/>
              </p:ext>
            </p:extLst>
          </p:nvPr>
        </p:nvGraphicFramePr>
        <p:xfrm>
          <a:off x="264160" y="1150788"/>
          <a:ext cx="9459212" cy="4978404"/>
        </p:xfrm>
        <a:graphic>
          <a:graphicData uri="http://schemas.openxmlformats.org/drawingml/2006/table">
            <a:tbl>
              <a:tblPr/>
              <a:tblGrid>
                <a:gridCol w="1898468">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946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a:ea typeface="Segoe UI" panose="020B0502040204020203" pitchFamily="34" charset="0"/>
                          <a:cs typeface="Segoe UI"/>
                        </a:rPr>
                        <a:t>Adresse de l’organisme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a:ln>
                            <a:noFill/>
                          </a:ln>
                          <a:solidFill>
                            <a:schemeClr val="tx1"/>
                          </a:solidFill>
                          <a:effectLst/>
                          <a:latin typeface="Segoe UI"/>
                          <a:cs typeface="Segoe UI"/>
                        </a:rPr>
                        <a:t>À compléter</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6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a:ea typeface="Segoe UI" panose="020B0502040204020203" pitchFamily="34" charset="0"/>
                          <a:cs typeface="Segoe UI"/>
                        </a:rPr>
                        <a:t>Contact organisme </a:t>
                      </a:r>
                      <a:r>
                        <a:rPr kumimoji="0" lang="fr-FR" sz="1000" b="0" i="0" u="none" strike="noStrike" cap="none" normalizeH="0" baseline="0">
                          <a:ln>
                            <a:noFill/>
                          </a:ln>
                          <a:solidFill>
                            <a:srgbClr val="000000"/>
                          </a:solidFill>
                          <a:effectLst/>
                          <a:latin typeface="Segoe UI"/>
                          <a:ea typeface="Segoe UI" panose="020B0502040204020203" pitchFamily="34" charset="0"/>
                          <a:cs typeface="Segoe UI"/>
                        </a:rPr>
                        <a:t>(nom, téléphone et mail a minima)</a:t>
                      </a:r>
                      <a:endParaRPr kumimoji="0" lang="fr-FR" sz="1100" b="0" i="0" u="none" strike="noStrike" cap="none" normalizeH="0" baseline="0">
                        <a:ln>
                          <a:noFill/>
                        </a:ln>
                        <a:solidFill>
                          <a:srgbClr val="000000"/>
                        </a:solidFill>
                        <a:effectLst/>
                        <a:latin typeface="Segoe UI"/>
                        <a:ea typeface="Segoe UI" panose="020B0502040204020203" pitchFamily="34" charset="0"/>
                        <a:cs typeface="Segoe UI"/>
                      </a:endParaRP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a:ln>
                            <a:noFill/>
                          </a:ln>
                          <a:solidFill>
                            <a:schemeClr val="tx1"/>
                          </a:solidFill>
                          <a:effectLst/>
                          <a:latin typeface="Segoe UI"/>
                          <a:cs typeface="Segoe UI"/>
                        </a:rPr>
                        <a:t>À compléter – </a:t>
                      </a:r>
                      <a:r>
                        <a:rPr kumimoji="0" lang="fr-FR" sz="1050" b="0" i="1" u="none" strike="noStrike" cap="none" normalizeH="0" baseline="0">
                          <a:ln>
                            <a:noFill/>
                          </a:ln>
                          <a:solidFill>
                            <a:schemeClr val="tx1"/>
                          </a:solidFill>
                          <a:effectLst/>
                          <a:latin typeface="Segoe UI"/>
                          <a:ea typeface="Segoe UI" panose="020B0502040204020203" pitchFamily="34" charset="0"/>
                          <a:cs typeface="Segoe UI"/>
                        </a:rPr>
                        <a:t>(Ce contact pourra être sollicité par </a:t>
                      </a:r>
                      <a:r>
                        <a:rPr kumimoji="0" lang="fr-FR" sz="1050" b="0" i="1" u="none" strike="noStrike" cap="none" normalizeH="0" baseline="0" err="1">
                          <a:ln>
                            <a:noFill/>
                          </a:ln>
                          <a:solidFill>
                            <a:schemeClr val="tx1"/>
                          </a:solidFill>
                          <a:effectLst/>
                          <a:latin typeface="Segoe UI"/>
                          <a:ea typeface="Segoe UI" panose="020B0502040204020203" pitchFamily="34" charset="0"/>
                          <a:cs typeface="Segoe UI"/>
                        </a:rPr>
                        <a:t>Eurogroup</a:t>
                      </a:r>
                      <a:r>
                        <a:rPr kumimoji="0" lang="fr-FR" sz="1050" b="0" i="1" u="none" strike="noStrike" cap="none" normalizeH="0" baseline="0">
                          <a:ln>
                            <a:noFill/>
                          </a:ln>
                          <a:solidFill>
                            <a:schemeClr val="tx1"/>
                          </a:solidFill>
                          <a:effectLst/>
                          <a:latin typeface="Segoe UI"/>
                          <a:ea typeface="Segoe UI" panose="020B0502040204020203" pitchFamily="34" charset="0"/>
                          <a:cs typeface="Segoe UI"/>
                        </a:rPr>
                        <a:t> Autrement pour obtenir des informations complémentaires)</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a:ea typeface="Segoe UI" panose="020B0502040204020203" pitchFamily="34" charset="0"/>
                          <a:cs typeface="Segoe UI"/>
                        </a:rPr>
                        <a:t>Domaine d’intervention </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a:ln>
                            <a:noFill/>
                          </a:ln>
                          <a:solidFill>
                            <a:schemeClr val="tx1"/>
                          </a:solidFill>
                          <a:effectLst/>
                          <a:latin typeface="Segoe UI"/>
                          <a:cs typeface="Segoe UI"/>
                        </a:rPr>
                        <a:t>À compléter – </a:t>
                      </a:r>
                      <a:r>
                        <a:rPr lang="fr-FR" sz="1050" i="1">
                          <a:latin typeface="Segoe UI"/>
                          <a:ea typeface="Segoe UI" panose="020B0502040204020203" pitchFamily="34" charset="0"/>
                          <a:cs typeface="Segoe UI"/>
                        </a:rPr>
                        <a:t>(ex : Santé / handicap</a:t>
                      </a:r>
                      <a:r>
                        <a:rPr kumimoji="0" lang="fr-FR" sz="1050" b="0" i="1" u="none" strike="noStrike" cap="none" normalizeH="0" baseline="0">
                          <a:ln>
                            <a:noFill/>
                          </a:ln>
                          <a:solidFill>
                            <a:srgbClr val="000000"/>
                          </a:solidFill>
                          <a:effectLst/>
                          <a:latin typeface="Segoe UI"/>
                          <a:ea typeface="Segoe UI" panose="020B0502040204020203" pitchFamily="34" charset="0"/>
                          <a:cs typeface="Segoe UI"/>
                        </a:rPr>
                        <a:t>, </a:t>
                      </a:r>
                      <a:r>
                        <a:rPr lang="fr-FR" sz="1050" i="1">
                          <a:latin typeface="Segoe UI"/>
                          <a:ea typeface="Segoe UI" panose="020B0502040204020203" pitchFamily="34" charset="0"/>
                          <a:cs typeface="Segoe UI"/>
                        </a:rPr>
                        <a:t>Culture, Environnement,</a:t>
                      </a:r>
                      <a:r>
                        <a:rPr lang="fr-FR" sz="1050" i="1" baseline="0">
                          <a:latin typeface="Segoe UI"/>
                          <a:ea typeface="Segoe UI" panose="020B0502040204020203" pitchFamily="34" charset="0"/>
                          <a:cs typeface="Segoe UI"/>
                        </a:rPr>
                        <a:t> </a:t>
                      </a:r>
                      <a:r>
                        <a:rPr lang="fr-FR" sz="1050" i="1">
                          <a:latin typeface="Segoe UI"/>
                          <a:ea typeface="Segoe UI" panose="020B0502040204020203" pitchFamily="34" charset="0"/>
                          <a:cs typeface="Segoe UI"/>
                        </a:rPr>
                        <a:t>Insertion / économie,</a:t>
                      </a:r>
                      <a:r>
                        <a:rPr lang="fr-FR" sz="1050" i="1" baseline="0">
                          <a:latin typeface="Segoe UI"/>
                          <a:ea typeface="Segoe UI" panose="020B0502040204020203" pitchFamily="34" charset="0"/>
                          <a:cs typeface="Segoe UI"/>
                        </a:rPr>
                        <a:t> </a:t>
                      </a:r>
                      <a:r>
                        <a:rPr lang="fr-FR" sz="1050" i="1">
                          <a:latin typeface="Segoe UI"/>
                          <a:ea typeface="Segoe UI" panose="020B0502040204020203" pitchFamily="34" charset="0"/>
                          <a:cs typeface="Segoe UI"/>
                        </a:rPr>
                        <a:t>Social / humanitaire)</a:t>
                      </a:r>
                    </a:p>
                  </a:txBody>
                  <a:tcPr marL="36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a:ea typeface="Segoe UI" panose="020B0502040204020203" pitchFamily="34" charset="0"/>
                          <a:cs typeface="Segoe UI"/>
                        </a:rPr>
                        <a:t>Statut</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a:ln>
                            <a:noFill/>
                          </a:ln>
                          <a:solidFill>
                            <a:schemeClr val="tx1"/>
                          </a:solidFill>
                          <a:effectLst/>
                          <a:latin typeface="Segoe UI"/>
                          <a:cs typeface="Segoe UI"/>
                        </a:rPr>
                        <a:t>À compléter </a:t>
                      </a:r>
                      <a:endParaRPr kumimoji="0" lang="fr-FR" sz="1050" b="0" i="0" u="none" strike="noStrike" cap="none" normalizeH="0" baseline="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5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a:ea typeface="Segoe UI" panose="020B0502040204020203" pitchFamily="34" charset="0"/>
                          <a:cs typeface="Segoe UI"/>
                        </a:rPr>
                        <a:t>Date de création</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a:ln>
                            <a:noFill/>
                          </a:ln>
                          <a:solidFill>
                            <a:schemeClr val="tx1"/>
                          </a:solidFill>
                          <a:effectLst/>
                          <a:latin typeface="Segoe UI"/>
                          <a:cs typeface="Segoe UI"/>
                        </a:rPr>
                        <a:t>À compléter</a:t>
                      </a:r>
                      <a:endParaRPr kumimoji="0" lang="fr-FR" sz="1050" b="0" i="0" u="none" strike="noStrike" cap="none" normalizeH="0" baseline="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a:ln>
                            <a:noFill/>
                          </a:ln>
                          <a:solidFill>
                            <a:srgbClr val="000000"/>
                          </a:solidFill>
                          <a:effectLst/>
                          <a:latin typeface="Segoe UI"/>
                          <a:ea typeface="Segoe UI" panose="020B0502040204020203" pitchFamily="34" charset="0"/>
                          <a:cs typeface="Segoe UI"/>
                        </a:rPr>
                        <a:t>Nombre d’adhérents au 31/12/2024</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a:ln>
                            <a:noFill/>
                          </a:ln>
                          <a:solidFill>
                            <a:schemeClr val="tx1"/>
                          </a:solidFill>
                          <a:effectLst/>
                          <a:latin typeface="Segoe UI"/>
                          <a:cs typeface="Segoe UI"/>
                        </a:rPr>
                        <a:t>À compléter</a:t>
                      </a:r>
                      <a:endParaRPr kumimoji="0" lang="fr-FR" sz="1050" b="0" i="0" u="none" strike="noStrike" cap="none" normalizeH="0" baseline="0">
                        <a:ln>
                          <a:noFill/>
                        </a:ln>
                        <a:solidFill>
                          <a:schemeClr val="tx1"/>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29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kern="1200" cap="none" normalizeH="0" baseline="0">
                          <a:ln>
                            <a:noFill/>
                          </a:ln>
                          <a:solidFill>
                            <a:srgbClr val="000000"/>
                          </a:solidFill>
                          <a:effectLst/>
                          <a:latin typeface="Segoe UI"/>
                          <a:ea typeface="Segoe UI" panose="020B0502040204020203" pitchFamily="34" charset="0"/>
                          <a:cs typeface="Segoe UI"/>
                        </a:rPr>
                        <a:t>Nombre de bénévoles au 31/12/2024</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a:ln>
                            <a:noFill/>
                          </a:ln>
                          <a:solidFill>
                            <a:schemeClr val="tx1"/>
                          </a:solidFill>
                          <a:effectLst/>
                          <a:latin typeface="Segoe UI"/>
                          <a:cs typeface="Segoe UI"/>
                        </a:rPr>
                        <a:t>À compléter</a:t>
                      </a:r>
                      <a:endParaRPr kumimoji="0" lang="fr-FR" sz="1050" b="0" i="0" u="none" strike="noStrike" cap="none" normalizeH="0" baseline="0">
                        <a:ln>
                          <a:noFill/>
                        </a:ln>
                        <a:solidFill>
                          <a:schemeClr val="tx1"/>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a:ea typeface="Segoe UI" panose="020B0502040204020203" pitchFamily="34" charset="0"/>
                          <a:cs typeface="Segoe UI"/>
                        </a:rPr>
                        <a:t>Nombre de salariés au 31/12/2024</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a:ln>
                            <a:noFill/>
                          </a:ln>
                          <a:solidFill>
                            <a:schemeClr val="tx1"/>
                          </a:solidFill>
                          <a:effectLst/>
                          <a:latin typeface="Segoe UI"/>
                          <a:cs typeface="Segoe UI"/>
                        </a:rPr>
                        <a:t>À compléter</a:t>
                      </a:r>
                      <a:endParaRPr kumimoji="0" lang="fr-FR" sz="1050" b="0" i="0" u="none" strike="noStrike" cap="none" normalizeH="0" baseline="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8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a:ea typeface="Segoe UI" panose="020B0502040204020203" pitchFamily="34" charset="0"/>
                          <a:cs typeface="Segoe UI"/>
                        </a:rPr>
                        <a:t>Nombre de bénéficiaires</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a:ln>
                            <a:noFill/>
                          </a:ln>
                          <a:solidFill>
                            <a:schemeClr val="tx1"/>
                          </a:solidFill>
                          <a:effectLst/>
                          <a:latin typeface="Segoe UI"/>
                          <a:cs typeface="Segoe UI"/>
                        </a:rPr>
                        <a:t>À compléter </a:t>
                      </a:r>
                      <a:endParaRPr kumimoji="0" lang="fr-FR" sz="1050" b="0" i="0" u="none" strike="noStrike" cap="none" normalizeH="0" baseline="0">
                        <a:ln>
                          <a:noFill/>
                        </a:ln>
                        <a:solidFill>
                          <a:srgbClr val="000000"/>
                        </a:solidFill>
                        <a:effectLst/>
                        <a:latin typeface="Segoe UI"/>
                        <a:ea typeface="Segoe UI" panose="020B0502040204020203" pitchFamily="34" charset="0"/>
                        <a:cs typeface="Segoe UI"/>
                      </a:endParaRP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3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a:ea typeface="Segoe UI" panose="020B0502040204020203" pitchFamily="34" charset="0"/>
                          <a:cs typeface="Segoe UI"/>
                        </a:rPr>
                        <a:t>Budget 2024/2025</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804863" rtl="0" eaLnBrk="1" fontAlgn="base" latinLnBrk="0" hangingPunct="1">
                        <a:lnSpc>
                          <a:spcPct val="100000"/>
                        </a:lnSpc>
                        <a:spcBef>
                          <a:spcPct val="0"/>
                        </a:spcBef>
                        <a:spcAft>
                          <a:spcPct val="0"/>
                        </a:spcAft>
                        <a:buClrTx/>
                        <a:buSzTx/>
                        <a:buFontTx/>
                        <a:buNone/>
                        <a:tabLst/>
                      </a:pPr>
                      <a:r>
                        <a:rPr kumimoji="0" lang="fr-FR" sz="1050" b="0" i="1" u="none" strike="noStrike" cap="none" normalizeH="0" baseline="0">
                          <a:ln>
                            <a:noFill/>
                          </a:ln>
                          <a:solidFill>
                            <a:schemeClr val="tx1"/>
                          </a:solidFill>
                          <a:effectLst/>
                          <a:latin typeface="Segoe UI"/>
                          <a:cs typeface="Segoe UI"/>
                        </a:rPr>
                        <a:t>À compléter– </a:t>
                      </a:r>
                      <a:r>
                        <a:rPr kumimoji="0" lang="fr-FR" sz="1050" b="0" i="1" u="none" strike="noStrike" cap="none" normalizeH="0" baseline="0">
                          <a:ln>
                            <a:noFill/>
                          </a:ln>
                          <a:solidFill>
                            <a:schemeClr val="tx1"/>
                          </a:solidFill>
                          <a:effectLst/>
                          <a:latin typeface="Segoe UI"/>
                          <a:ea typeface="Segoe UI" panose="020B0502040204020203" pitchFamily="34" charset="0"/>
                          <a:cs typeface="Segoe UI"/>
                        </a:rPr>
                        <a:t>(N</a:t>
                      </a:r>
                      <a:r>
                        <a:rPr kumimoji="0" lang="fr-FR" sz="1050" b="0" i="1" u="sng" strike="noStrike" cap="none" normalizeH="0" baseline="0">
                          <a:ln>
                            <a:noFill/>
                          </a:ln>
                          <a:solidFill>
                            <a:schemeClr val="tx1"/>
                          </a:solidFill>
                          <a:effectLst/>
                          <a:latin typeface="Segoe UI"/>
                          <a:ea typeface="Segoe UI" panose="020B0502040204020203" pitchFamily="34" charset="0"/>
                          <a:cs typeface="Segoe UI"/>
                        </a:rPr>
                        <a:t>’oubliez pas de joindre les états financiers suivants avec le dossier de candidature</a:t>
                      </a:r>
                      <a:r>
                        <a:rPr kumimoji="0" lang="fr-FR" sz="1050" b="0" i="1" u="none" strike="noStrike" cap="none" normalizeH="0" baseline="0">
                          <a:ln>
                            <a:noFill/>
                          </a:ln>
                          <a:solidFill>
                            <a:schemeClr val="tx1"/>
                          </a:solidFill>
                          <a:effectLst/>
                          <a:latin typeface="Segoe UI"/>
                          <a:ea typeface="Segoe UI" panose="020B0502040204020203" pitchFamily="34" charset="0"/>
                          <a:cs typeface="Segoe UI"/>
                        </a:rPr>
                        <a:t> : bilan et compte de résultat de l’année précédente- </a:t>
                      </a:r>
                      <a:r>
                        <a:rPr lang="fr-FR" sz="1050" b="0" i="1" u="none" strike="noStrike" cap="none" normalizeH="0" baseline="0">
                          <a:ln>
                            <a:noFill/>
                          </a:ln>
                          <a:solidFill>
                            <a:schemeClr val="tx1"/>
                          </a:solidFill>
                          <a:effectLst/>
                          <a:latin typeface="Segoe UI"/>
                          <a:ea typeface="Segoe UI" panose="020B0502040204020203" pitchFamily="34" charset="0"/>
                          <a:cs typeface="Segoe UI"/>
                        </a:rPr>
                        <a:t>2024</a:t>
                      </a:r>
                      <a:r>
                        <a:rPr kumimoji="0" lang="fr-FR" sz="1050" b="0" i="1" u="none" strike="noStrike" cap="none" normalizeH="0" baseline="0">
                          <a:ln>
                            <a:noFill/>
                          </a:ln>
                          <a:solidFill>
                            <a:schemeClr val="tx1"/>
                          </a:solidFill>
                          <a:effectLst/>
                          <a:latin typeface="Segoe UI"/>
                          <a:ea typeface="Segoe UI" panose="020B0502040204020203" pitchFamily="34" charset="0"/>
                          <a:cs typeface="Segoe UI"/>
                        </a:rPr>
                        <a:t> ; budget prévisionnel de l’année en cours - </a:t>
                      </a:r>
                      <a:r>
                        <a:rPr lang="fr-FR" sz="1050" b="0" i="1" u="none" strike="noStrike" cap="none" normalizeH="0" baseline="0">
                          <a:ln>
                            <a:noFill/>
                          </a:ln>
                          <a:solidFill>
                            <a:schemeClr val="tx1"/>
                          </a:solidFill>
                          <a:effectLst/>
                          <a:latin typeface="Segoe UI"/>
                          <a:ea typeface="Segoe UI" panose="020B0502040204020203" pitchFamily="34" charset="0"/>
                          <a:cs typeface="Segoe UI"/>
                        </a:rPr>
                        <a:t>2025</a:t>
                      </a:r>
                      <a:r>
                        <a:rPr kumimoji="0" lang="fr-FR" sz="1050" b="0" i="1" u="none" strike="noStrike" cap="none" normalizeH="0" baseline="0">
                          <a:ln>
                            <a:noFill/>
                          </a:ln>
                          <a:solidFill>
                            <a:schemeClr val="tx1"/>
                          </a:solidFill>
                          <a:effectLst/>
                          <a:latin typeface="Segoe UI"/>
                          <a:ea typeface="Segoe UI" panose="020B0502040204020203" pitchFamily="34" charset="0"/>
                          <a:cs typeface="Segoe UI"/>
                        </a:rPr>
                        <a:t>)</a:t>
                      </a:r>
                    </a:p>
                  </a:txBody>
                  <a:tcPr marL="36000" marR="36000" marT="36000" marB="36000"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51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a:ea typeface="Segoe UI" panose="020B0502040204020203" pitchFamily="34" charset="0"/>
                          <a:cs typeface="Segoe UI"/>
                        </a:rPr>
                        <a:t>Attestation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a:ln>
                            <a:noFill/>
                          </a:ln>
                          <a:solidFill>
                            <a:srgbClr val="000000"/>
                          </a:solidFill>
                          <a:effectLst/>
                          <a:latin typeface="Segoe UI"/>
                          <a:ea typeface="Segoe UI" panose="020B0502040204020203" pitchFamily="34" charset="0"/>
                          <a:cs typeface="Segoe UI"/>
                        </a:rPr>
                        <a:t>de l’organisme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100" b="1" i="1" u="none" strike="noStrike" cap="none" normalizeH="0" baseline="0">
                        <a:ln>
                          <a:noFill/>
                        </a:ln>
                        <a:solidFill>
                          <a:srgbClr val="000000"/>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1" u="none" strike="noStrike" cap="none" normalizeH="0" baseline="0">
                          <a:ln>
                            <a:noFill/>
                          </a:ln>
                          <a:solidFill>
                            <a:srgbClr val="000000"/>
                          </a:solidFill>
                          <a:effectLst/>
                          <a:latin typeface="Segoe UI"/>
                          <a:ea typeface="Segoe UI" panose="020B0502040204020203" pitchFamily="34" charset="0"/>
                          <a:cs typeface="Segoe UI"/>
                        </a:rPr>
                        <a:t>(</a:t>
                      </a:r>
                      <a:r>
                        <a:rPr kumimoji="0" lang="fr-FR" sz="1000" b="1" i="1" u="none" strike="noStrike" cap="none" normalizeH="0" baseline="0">
                          <a:ln>
                            <a:noFill/>
                          </a:ln>
                          <a:solidFill>
                            <a:schemeClr val="tx1"/>
                          </a:solidFill>
                          <a:effectLst/>
                          <a:latin typeface="Segoe UI"/>
                          <a:ea typeface="Segoe UI" panose="020B0502040204020203" pitchFamily="34" charset="0"/>
                          <a:cs typeface="Segoe UI"/>
                        </a:rPr>
                        <a:t>merci de cocher la case pour attester de l’ensemble des critères ci-contre)</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1050" i="0">
                          <a:solidFill>
                            <a:srgbClr val="000000"/>
                          </a:solidFill>
                          <a:latin typeface="Segoe UI"/>
                          <a:ea typeface="Segoe UI" panose="020B0502040204020203" pitchFamily="34" charset="0"/>
                          <a:cs typeface="Segoe UI"/>
                        </a:rPr>
                        <a:t>L’organisme</a:t>
                      </a:r>
                      <a:r>
                        <a:rPr lang="fr-FR" sz="1050" i="0" baseline="0">
                          <a:solidFill>
                            <a:srgbClr val="000000"/>
                          </a:solidFill>
                          <a:latin typeface="Segoe UI"/>
                          <a:ea typeface="Segoe UI" panose="020B0502040204020203" pitchFamily="34" charset="0"/>
                          <a:cs typeface="Segoe UI"/>
                        </a:rPr>
                        <a:t> certifie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a:solidFill>
                            <a:srgbClr val="000000"/>
                          </a:solidFill>
                          <a:latin typeface="Segoe UI"/>
                          <a:ea typeface="Segoe UI" panose="020B0502040204020203" pitchFamily="34" charset="0"/>
                          <a:cs typeface="Segoe UI"/>
                        </a:rPr>
                        <a:t>Intervenir sur un domaine d’utilité collective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a:solidFill>
                            <a:srgbClr val="000000"/>
                          </a:solidFill>
                          <a:latin typeface="Segoe UI"/>
                          <a:ea typeface="Segoe UI" panose="020B0502040204020203" pitchFamily="34" charset="0"/>
                          <a:cs typeface="Segoe UI"/>
                        </a:rPr>
                        <a:t>Intervenir sur un périmètre métropolitain (bénéficiaires de l’action situés majoritairement en France)</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a:solidFill>
                            <a:srgbClr val="000000"/>
                          </a:solidFill>
                          <a:latin typeface="Segoe UI"/>
                          <a:ea typeface="Segoe UI" panose="020B0502040204020203" pitchFamily="34" charset="0"/>
                          <a:cs typeface="Segoe UI"/>
                        </a:rPr>
                        <a:t>Être apolitique</a:t>
                      </a:r>
                      <a:r>
                        <a:rPr lang="fr-FR" sz="1050" i="0" baseline="0">
                          <a:solidFill>
                            <a:srgbClr val="000000"/>
                          </a:solidFill>
                          <a:latin typeface="Segoe UI"/>
                          <a:ea typeface="Segoe UI" panose="020B0502040204020203" pitchFamily="34" charset="0"/>
                          <a:cs typeface="Segoe UI"/>
                        </a:rPr>
                        <a:t> et</a:t>
                      </a:r>
                      <a:r>
                        <a:rPr lang="fr-FR" sz="1050" i="0">
                          <a:solidFill>
                            <a:srgbClr val="000000"/>
                          </a:solidFill>
                          <a:latin typeface="Segoe UI"/>
                          <a:ea typeface="Segoe UI" panose="020B0502040204020203" pitchFamily="34" charset="0"/>
                          <a:cs typeface="Segoe UI"/>
                        </a:rPr>
                        <a:t> laïc</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a:solidFill>
                            <a:srgbClr val="000000"/>
                          </a:solidFill>
                          <a:latin typeface="Segoe UI"/>
                          <a:ea typeface="Segoe UI" panose="020B0502040204020203" pitchFamily="34" charset="0"/>
                          <a:cs typeface="Segoe UI"/>
                        </a:rPr>
                        <a:t>Disposer de ressources insuffisantes pour accéder à des</a:t>
                      </a:r>
                      <a:r>
                        <a:rPr lang="fr-FR" sz="1050" i="0" baseline="0">
                          <a:solidFill>
                            <a:srgbClr val="000000"/>
                          </a:solidFill>
                          <a:latin typeface="Segoe UI"/>
                          <a:ea typeface="Segoe UI" panose="020B0502040204020203" pitchFamily="34" charset="0"/>
                          <a:cs typeface="Segoe UI"/>
                        </a:rPr>
                        <a:t> prestations de</a:t>
                      </a:r>
                      <a:r>
                        <a:rPr lang="fr-FR" sz="1050" i="0">
                          <a:solidFill>
                            <a:srgbClr val="000000"/>
                          </a:solidFill>
                          <a:latin typeface="Segoe UI"/>
                          <a:ea typeface="Segoe UI" panose="020B0502040204020203" pitchFamily="34" charset="0"/>
                          <a:cs typeface="Segoe UI"/>
                        </a:rPr>
                        <a:t> conseil</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fr-FR" sz="1050" i="0">
                          <a:solidFill>
                            <a:srgbClr val="000000"/>
                          </a:solidFill>
                          <a:latin typeface="Segoe UI"/>
                          <a:ea typeface="Segoe UI" panose="020B0502040204020203" pitchFamily="34" charset="0"/>
                          <a:cs typeface="Segoe UI"/>
                        </a:rPr>
                        <a:t>Déclarer sa participation à d’autres programmes de mécénat de</a:t>
                      </a:r>
                      <a:r>
                        <a:rPr lang="fr-FR" sz="1050" i="0" baseline="0">
                          <a:solidFill>
                            <a:srgbClr val="000000"/>
                          </a:solidFill>
                          <a:latin typeface="Segoe UI"/>
                          <a:ea typeface="Segoe UI" panose="020B0502040204020203" pitchFamily="34" charset="0"/>
                          <a:cs typeface="Segoe UI"/>
                        </a:rPr>
                        <a:t> compétences et autres soutiens financiers par des entreprises (préciser le partenaire, la date et l’objet du projet) :</a:t>
                      </a:r>
                    </a:p>
                    <a:p>
                      <a:pPr marL="495300" marR="0" lvl="1"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a:solidFill>
                            <a:srgbClr val="000000"/>
                          </a:solidFill>
                          <a:latin typeface="Segoe UI"/>
                          <a:ea typeface="Segoe UI" panose="020B0502040204020203" pitchFamily="34" charset="0"/>
                          <a:cs typeface="Segoe UI"/>
                        </a:rPr>
                        <a:t> - Mécénat de compétences : …</a:t>
                      </a:r>
                    </a:p>
                    <a:p>
                      <a:pPr marL="495300" marR="0" lvl="1" indent="0" algn="l" defTabSz="914400" rtl="0" eaLnBrk="1" fontAlgn="base" latinLnBrk="0" hangingPunct="1">
                        <a:lnSpc>
                          <a:spcPct val="100000"/>
                        </a:lnSpc>
                        <a:spcBef>
                          <a:spcPct val="0"/>
                        </a:spcBef>
                        <a:spcAft>
                          <a:spcPct val="0"/>
                        </a:spcAft>
                        <a:buClrTx/>
                        <a:buSzTx/>
                        <a:buFont typeface="Arial" pitchFamily="34" charset="0"/>
                        <a:buNone/>
                        <a:tabLst/>
                        <a:defRPr/>
                      </a:pPr>
                      <a:r>
                        <a:rPr lang="fr-FR" sz="1050" i="0" baseline="0">
                          <a:solidFill>
                            <a:srgbClr val="000000"/>
                          </a:solidFill>
                          <a:latin typeface="Segoe UI"/>
                          <a:ea typeface="Segoe UI" panose="020B0502040204020203" pitchFamily="34" charset="0"/>
                          <a:cs typeface="Segoe UI"/>
                        </a:rPr>
                        <a:t> - Soutiens financiers par des entreprises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
        <p:nvSpPr>
          <p:cNvPr id="17" name="ZoneTexte 16">
            <a:extLst>
              <a:ext uri="{FF2B5EF4-FFF2-40B4-BE49-F238E27FC236}">
                <a16:creationId xmlns:a16="http://schemas.microsoft.com/office/drawing/2014/main" id="{891CC55E-B4F8-4A23-947F-F7F47060A886}"/>
              </a:ext>
            </a:extLst>
          </p:cNvPr>
          <p:cNvSpPr txBox="1"/>
          <p:nvPr/>
        </p:nvSpPr>
        <p:spPr>
          <a:xfrm>
            <a:off x="1593850" y="4815606"/>
            <a:ext cx="398463" cy="369888"/>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a:spAutoFit/>
          </a:bodyPr>
          <a:lstStyle/>
          <a:p>
            <a:pPr algn="ctr" fontAlgn="auto">
              <a:spcBef>
                <a:spcPts val="0"/>
              </a:spcBef>
              <a:spcAft>
                <a:spcPts val="0"/>
              </a:spcAft>
              <a:defRPr/>
            </a:pPr>
            <a:endParaRPr lang="fr-FR">
              <a:solidFill>
                <a:srgbClr val="000000"/>
              </a:solidFill>
            </a:endParaRPr>
          </a:p>
        </p:txBody>
      </p:sp>
      <p:sp>
        <p:nvSpPr>
          <p:cNvPr id="18" name="Rectangle 17">
            <a:extLst>
              <a:ext uri="{FF2B5EF4-FFF2-40B4-BE49-F238E27FC236}">
                <a16:creationId xmlns:a16="http://schemas.microsoft.com/office/drawing/2014/main" id="{B2D8DC31-6152-4B69-A632-AA53CEC42E3C}"/>
              </a:ext>
            </a:extLst>
          </p:cNvPr>
          <p:cNvSpPr/>
          <p:nvPr/>
        </p:nvSpPr>
        <p:spPr>
          <a:xfrm>
            <a:off x="6753200" y="0"/>
            <a:ext cx="3152800" cy="774517"/>
          </a:xfrm>
          <a:prstGeom prst="rect">
            <a:avLst/>
          </a:prstGeom>
          <a:solidFill>
            <a:schemeClr val="accent1">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accent5">
                    <a:lumMod val="50000"/>
                  </a:schemeClr>
                </a:solidFill>
                <a:latin typeface="Segoe UI Semibold" panose="020B0702040204020203" pitchFamily="34" charset="0"/>
                <a:cs typeface="Segoe UI Semibold" panose="020B0702040204020203" pitchFamily="34" charset="0"/>
              </a:rPr>
              <a:t>Dossier de candidature page 1/3 </a:t>
            </a:r>
          </a:p>
          <a:p>
            <a:pPr algn="ctr"/>
            <a:r>
              <a:rPr lang="fr-FR" sz="900" b="1">
                <a:solidFill>
                  <a:schemeClr val="accent5">
                    <a:lumMod val="50000"/>
                  </a:schemeClr>
                </a:solidFill>
                <a:latin typeface="Segoe UI Semibold" panose="020B0702040204020203" pitchFamily="34" charset="0"/>
                <a:cs typeface="Segoe UI Semibold" panose="020B0702040204020203" pitchFamily="34" charset="0"/>
              </a:rPr>
              <a:t>(ne pas dépasser les 3 pages)</a:t>
            </a:r>
          </a:p>
          <a:p>
            <a:pPr algn="ctr"/>
            <a:r>
              <a:rPr lang="fr-FR" sz="900" b="1">
                <a:solidFill>
                  <a:srgbClr val="C00000"/>
                </a:solidFill>
                <a:latin typeface="Segoe UI Semibold" panose="020B0702040204020203" pitchFamily="34" charset="0"/>
                <a:cs typeface="Segoe UI Semibold" panose="020B0702040204020203" pitchFamily="34" charset="0"/>
              </a:rPr>
              <a:t>A retourner avec les états financiers à : </a:t>
            </a:r>
          </a:p>
          <a:p>
            <a:pPr algn="ctr"/>
            <a:r>
              <a:rPr lang="fr-FR" sz="900" b="1">
                <a:solidFill>
                  <a:srgbClr val="C00000"/>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a:solidFill>
                <a:srgbClr val="C00000"/>
              </a:solidFill>
              <a:latin typeface="Segoe UI Semibold" panose="020B0702040204020203" pitchFamily="34" charset="0"/>
              <a:cs typeface="Segoe UI Semibold" panose="020B0702040204020203" pitchFamily="34" charset="0"/>
            </a:endParaRPr>
          </a:p>
          <a:p>
            <a:pPr algn="ctr"/>
            <a:r>
              <a:rPr lang="fr-FR" sz="900" b="1">
                <a:solidFill>
                  <a:srgbClr val="C00000"/>
                </a:solidFill>
                <a:latin typeface="Segoe UI Semibold" panose="020B0702040204020203" pitchFamily="34" charset="0"/>
                <a:cs typeface="Segoe UI Semibold" panose="020B0702040204020203" pitchFamily="34" charset="0"/>
              </a:rPr>
              <a:t>avant le mercredi 26 mars 2025 à 18h</a:t>
            </a:r>
          </a:p>
        </p:txBody>
      </p:sp>
    </p:spTree>
    <p:extLst>
      <p:ext uri="{BB962C8B-B14F-4D97-AF65-F5344CB8AC3E}">
        <p14:creationId xmlns:p14="http://schemas.microsoft.com/office/powerpoint/2010/main" val="4034153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a:solidFill>
                  <a:schemeClr val="accent2"/>
                </a:solidFill>
              </a:rPr>
              <a:t>Nom de l’organisme </a:t>
            </a:r>
            <a:r>
              <a:rPr lang="fr-FR" i="1"/>
              <a:t>(à compléter)</a:t>
            </a:r>
          </a:p>
        </p:txBody>
      </p:sp>
      <p:graphicFrame>
        <p:nvGraphicFramePr>
          <p:cNvPr id="6" name="Group 51">
            <a:extLst>
              <a:ext uri="{FF2B5EF4-FFF2-40B4-BE49-F238E27FC236}">
                <a16:creationId xmlns:a16="http://schemas.microsoft.com/office/drawing/2014/main" id="{09ACFD61-B4F6-41ED-9E19-60E4077BD284}"/>
              </a:ext>
            </a:extLst>
          </p:cNvPr>
          <p:cNvGraphicFramePr>
            <a:graphicFrameLocks noGrp="1"/>
          </p:cNvGraphicFramePr>
          <p:nvPr>
            <p:extLst>
              <p:ext uri="{D42A27DB-BD31-4B8C-83A1-F6EECF244321}">
                <p14:modId xmlns:p14="http://schemas.microsoft.com/office/powerpoint/2010/main" val="3120270220"/>
              </p:ext>
            </p:extLst>
          </p:nvPr>
        </p:nvGraphicFramePr>
        <p:xfrm>
          <a:off x="182628" y="1068388"/>
          <a:ext cx="9540744" cy="5040000"/>
        </p:xfrm>
        <a:graphic>
          <a:graphicData uri="http://schemas.openxmlformats.org/drawingml/2006/table">
            <a:tbl>
              <a:tblPr/>
              <a:tblGrid>
                <a:gridCol w="1980000">
                  <a:extLst>
                    <a:ext uri="{9D8B030D-6E8A-4147-A177-3AD203B41FA5}">
                      <a16:colId xmlns:a16="http://schemas.microsoft.com/office/drawing/2014/main" val="20000"/>
                    </a:ext>
                  </a:extLst>
                </a:gridCol>
                <a:gridCol w="7560744">
                  <a:extLst>
                    <a:ext uri="{9D8B030D-6E8A-4147-A177-3AD203B41FA5}">
                      <a16:colId xmlns:a16="http://schemas.microsoft.com/office/drawing/2014/main" val="20001"/>
                    </a:ext>
                  </a:extLst>
                </a:gridCol>
              </a:tblGrid>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Activité(s)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a:ln>
                            <a:noFill/>
                          </a:ln>
                          <a:solidFill>
                            <a:schemeClr val="tx1"/>
                          </a:solidFill>
                          <a:effectLst/>
                          <a:latin typeface="Segoe UI" panose="020B0502040204020203" pitchFamily="34" charset="0"/>
                          <a:cs typeface="Segoe UI" panose="020B0502040204020203" pitchFamily="34" charset="0"/>
                        </a:rPr>
                        <a:t>À compléter – </a:t>
                      </a: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les missions et activités réalisées par votre organisme à ce jour.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52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Contexte de l’organisme</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1050" b="0" i="1" u="none" strike="noStrike" cap="none" normalizeH="0" baseline="0">
                          <a:ln>
                            <a:noFill/>
                          </a:ln>
                          <a:solidFill>
                            <a:schemeClr val="tx1"/>
                          </a:solidFill>
                          <a:effectLst/>
                          <a:latin typeface="Segoe UI" panose="020B0502040204020203" pitchFamily="34" charset="0"/>
                          <a:cs typeface="Segoe UI" panose="020B0502040204020203" pitchFamily="34" charset="0"/>
                        </a:rPr>
                        <a:t>À compléter – </a:t>
                      </a: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Présenter l’actualité de votre organisme, en particulier les éléments qui expliquent votre besoin d’accompagnement par un cabinet de conseil en organisation et management.</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E48BC09F-89D9-D719-F289-A60395F363F3}"/>
              </a:ext>
            </a:extLst>
          </p:cNvPr>
          <p:cNvSpPr/>
          <p:nvPr/>
        </p:nvSpPr>
        <p:spPr>
          <a:xfrm>
            <a:off x="6753200" y="0"/>
            <a:ext cx="3152800" cy="774517"/>
          </a:xfrm>
          <a:prstGeom prst="rect">
            <a:avLst/>
          </a:prstGeom>
          <a:solidFill>
            <a:schemeClr val="accent1">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accent5">
                    <a:lumMod val="50000"/>
                  </a:schemeClr>
                </a:solidFill>
                <a:latin typeface="Segoe UI Semibold" panose="020B0702040204020203" pitchFamily="34" charset="0"/>
                <a:cs typeface="Segoe UI Semibold" panose="020B0702040204020203" pitchFamily="34" charset="0"/>
              </a:rPr>
              <a:t>Dossier de candidature page 2/3 </a:t>
            </a:r>
          </a:p>
          <a:p>
            <a:pPr algn="ctr"/>
            <a:r>
              <a:rPr lang="fr-FR" sz="900" b="1">
                <a:solidFill>
                  <a:schemeClr val="accent5">
                    <a:lumMod val="50000"/>
                  </a:schemeClr>
                </a:solidFill>
                <a:latin typeface="Segoe UI Semibold" panose="020B0702040204020203" pitchFamily="34" charset="0"/>
                <a:cs typeface="Segoe UI Semibold" panose="020B0702040204020203" pitchFamily="34" charset="0"/>
              </a:rPr>
              <a:t>(ne pas dépasser les 3 pages)</a:t>
            </a:r>
          </a:p>
          <a:p>
            <a:pPr algn="ctr"/>
            <a:r>
              <a:rPr lang="fr-FR" sz="900" b="1">
                <a:solidFill>
                  <a:srgbClr val="C00000"/>
                </a:solidFill>
                <a:latin typeface="Segoe UI Semibold" panose="020B0702040204020203" pitchFamily="34" charset="0"/>
                <a:cs typeface="Segoe UI Semibold" panose="020B0702040204020203" pitchFamily="34" charset="0"/>
              </a:rPr>
              <a:t>A retourner avec les états financiers à : </a:t>
            </a:r>
          </a:p>
          <a:p>
            <a:pPr algn="ctr"/>
            <a:r>
              <a:rPr lang="fr-FR" sz="900" b="1">
                <a:solidFill>
                  <a:srgbClr val="C00000"/>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a:solidFill>
                <a:srgbClr val="C00000"/>
              </a:solidFill>
              <a:latin typeface="Segoe UI Semibold" panose="020B0702040204020203" pitchFamily="34" charset="0"/>
              <a:cs typeface="Segoe UI Semibold" panose="020B0702040204020203" pitchFamily="34" charset="0"/>
            </a:endParaRPr>
          </a:p>
          <a:p>
            <a:pPr algn="ctr"/>
            <a:r>
              <a:rPr lang="fr-FR" sz="900" b="1">
                <a:solidFill>
                  <a:srgbClr val="C00000"/>
                </a:solidFill>
                <a:latin typeface="Segoe UI Semibold" panose="020B0702040204020203" pitchFamily="34" charset="0"/>
                <a:cs typeface="Segoe UI Semibold" panose="020B0702040204020203" pitchFamily="34" charset="0"/>
              </a:rPr>
              <a:t>avant le mercredi 26 mars 2025 à 18h</a:t>
            </a:r>
          </a:p>
        </p:txBody>
      </p:sp>
    </p:spTree>
    <p:extLst>
      <p:ext uri="{BB962C8B-B14F-4D97-AF65-F5344CB8AC3E}">
        <p14:creationId xmlns:p14="http://schemas.microsoft.com/office/powerpoint/2010/main" val="2152143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8832A-AED3-C14D-B48F-33C3AB0FC0BE}"/>
              </a:ext>
            </a:extLst>
          </p:cNvPr>
          <p:cNvSpPr>
            <a:spLocks noGrp="1"/>
          </p:cNvSpPr>
          <p:nvPr>
            <p:ph type="title"/>
          </p:nvPr>
        </p:nvSpPr>
        <p:spPr/>
        <p:txBody>
          <a:bodyPr>
            <a:normAutofit/>
          </a:bodyPr>
          <a:lstStyle/>
          <a:p>
            <a:r>
              <a:rPr lang="fr-FR" b="1">
                <a:solidFill>
                  <a:schemeClr val="accent2"/>
                </a:solidFill>
              </a:rPr>
              <a:t>Nom de l’organisme </a:t>
            </a:r>
            <a:r>
              <a:rPr lang="fr-FR" i="1"/>
              <a:t>(à compléter)</a:t>
            </a:r>
          </a:p>
        </p:txBody>
      </p:sp>
      <p:graphicFrame>
        <p:nvGraphicFramePr>
          <p:cNvPr id="5" name="Group 51">
            <a:extLst>
              <a:ext uri="{FF2B5EF4-FFF2-40B4-BE49-F238E27FC236}">
                <a16:creationId xmlns:a16="http://schemas.microsoft.com/office/drawing/2014/main" id="{5ABF4728-079A-4E78-B81C-82B22DC7AC6E}"/>
              </a:ext>
            </a:extLst>
          </p:cNvPr>
          <p:cNvGraphicFramePr>
            <a:graphicFrameLocks noGrp="1"/>
          </p:cNvGraphicFramePr>
          <p:nvPr>
            <p:extLst>
              <p:ext uri="{D42A27DB-BD31-4B8C-83A1-F6EECF244321}">
                <p14:modId xmlns:p14="http://schemas.microsoft.com/office/powerpoint/2010/main" val="1693610227"/>
              </p:ext>
            </p:extLst>
          </p:nvPr>
        </p:nvGraphicFramePr>
        <p:xfrm>
          <a:off x="182629" y="952500"/>
          <a:ext cx="9540743" cy="5213100"/>
        </p:xfrm>
        <a:graphic>
          <a:graphicData uri="http://schemas.openxmlformats.org/drawingml/2006/table">
            <a:tbl>
              <a:tblPr/>
              <a:tblGrid>
                <a:gridCol w="1980000">
                  <a:extLst>
                    <a:ext uri="{9D8B030D-6E8A-4147-A177-3AD203B41FA5}">
                      <a16:colId xmlns:a16="http://schemas.microsoft.com/office/drawing/2014/main" val="20000"/>
                    </a:ext>
                  </a:extLst>
                </a:gridCol>
                <a:gridCol w="1776325">
                  <a:extLst>
                    <a:ext uri="{9D8B030D-6E8A-4147-A177-3AD203B41FA5}">
                      <a16:colId xmlns:a16="http://schemas.microsoft.com/office/drawing/2014/main" val="20001"/>
                    </a:ext>
                  </a:extLst>
                </a:gridCol>
                <a:gridCol w="5784418">
                  <a:extLst>
                    <a:ext uri="{9D8B030D-6E8A-4147-A177-3AD203B41FA5}">
                      <a16:colId xmlns:a16="http://schemas.microsoft.com/office/drawing/2014/main" val="2434714569"/>
                    </a:ext>
                  </a:extLst>
                </a:gridCol>
              </a:tblGrid>
              <a:tr h="46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Sollicitation d’Eurogroup Autrement</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Tx/>
                        <a:tabLst/>
                      </a:pPr>
                      <a:r>
                        <a:rPr kumimoji="0" lang="fr-FR" sz="11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Décrire </a:t>
                      </a:r>
                      <a:r>
                        <a:rPr kumimoji="0" lang="fr-FR" sz="1100" b="1" i="0" u="sng"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plus précisément possible</a:t>
                      </a:r>
                      <a:r>
                        <a:rPr kumimoji="0" lang="fr-FR" sz="11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la demande pour laquelle vous sollicitez le mécénat de compétences Eurogroup Autrement :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0"/>
                  </a:ext>
                </a:extLst>
              </a:tr>
              <a:tr h="61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enjeux</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1"/>
                  </a:ext>
                </a:extLst>
              </a:tr>
              <a:tr h="900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 besoin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2"/>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éventuels freins</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3"/>
                  </a:ext>
                </a:extLst>
              </a:tr>
              <a:tr h="792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résultats attendus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9525" cap="flat" cmpd="sng" algn="ctr">
                      <a:solidFill>
                        <a:schemeClr val="tx1">
                          <a:lumMod val="40000"/>
                          <a:lumOff val="60000"/>
                        </a:schemeClr>
                      </a:solidFill>
                      <a:prstDash val="sysDot"/>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4"/>
                  </a:ext>
                </a:extLst>
              </a:tr>
              <a:tr h="396000">
                <a:tc>
                  <a:txBody>
                    <a:bodyPr/>
                    <a:lstStyle/>
                    <a:p>
                      <a:pPr marL="9525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fr-FR" sz="1100" b="0" i="1" u="none" strike="noStrike" kern="1200"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Les intervenants mobilisés au cours de la mission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a:ln>
                            <a:noFill/>
                          </a:ln>
                          <a:solidFill>
                            <a:schemeClr val="tx1"/>
                          </a:solidFill>
                          <a:effectLst/>
                          <a:latin typeface="Segoe UI" panose="020B0502040204020203" pitchFamily="34" charset="0"/>
                          <a:cs typeface="Segoe UI" panose="020B0502040204020203" pitchFamily="34" charset="0"/>
                        </a:rPr>
                        <a:t>À compléter </a:t>
                      </a: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 : Direction, Conseil d’Administration, salariés, bénévoles, bénéficiaires)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9525" cap="flat" cmpd="sng" algn="ctr">
                      <a:solidFill>
                        <a:schemeClr val="tx1">
                          <a:lumMod val="40000"/>
                          <a:lumOff val="60000"/>
                        </a:schemeClr>
                      </a:solidFill>
                      <a:prstDash val="sysDot"/>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5"/>
                  </a:ext>
                </a:extLst>
              </a:tr>
              <a:tr h="540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Lieu(x) d’intervention*</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a:ln>
                            <a:noFill/>
                          </a:ln>
                          <a:solidFill>
                            <a:schemeClr val="tx1"/>
                          </a:solidFill>
                          <a:effectLst/>
                          <a:latin typeface="Segoe UI" panose="020B0502040204020203" pitchFamily="34" charset="0"/>
                          <a:cs typeface="Segoe UI" panose="020B0502040204020203" pitchFamily="34" charset="0"/>
                        </a:rPr>
                        <a:t>À compléter</a:t>
                      </a: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endPar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Rappel : En cas d’intervention hors IDF, l’organisme doit prendre en charge les frais de mission (déplacement - logement) </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6"/>
                  </a:ext>
                </a:extLst>
              </a:tr>
              <a:tr h="64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Si ce n’est pas la 1</a:t>
                      </a:r>
                      <a:r>
                        <a:rPr kumimoji="0" lang="fr-FR" sz="1200" b="1" i="0" u="none" strike="noStrike" cap="none" normalizeH="0" baseline="3000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ère</a:t>
                      </a: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fois que vous candidatez…</a:t>
                      </a: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defRPr/>
                      </a:pPr>
                      <a:r>
                        <a:rPr kumimoji="0" lang="fr-FR" sz="1050" b="0" i="1" u="none" strike="noStrike" cap="none" normalizeH="0" baseline="0">
                          <a:ln>
                            <a:noFill/>
                          </a:ln>
                          <a:solidFill>
                            <a:schemeClr val="tx1"/>
                          </a:solidFill>
                          <a:effectLst/>
                          <a:latin typeface="Segoe UI" panose="020B0502040204020203" pitchFamily="34" charset="0"/>
                          <a:cs typeface="Segoe UI" panose="020B0502040204020203" pitchFamily="34" charset="0"/>
                        </a:rPr>
                        <a:t>À compléter – </a:t>
                      </a:r>
                      <a:r>
                        <a:rPr kumimoji="0" lang="fr-FR" sz="1050" b="0" i="1"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Expliquer en quoi la situation de votre organisme a évolué et/ou en quoi le projet pour lequel vous sollicitez présentement l’aide d’Eurogroup Autrement est différent. Attention, si votre organisme a déjà été présélectionné et a participé à un jury par le passé, une nouvelle candidature est impossible durant les 3 années suivantes.</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fr-FR"/>
                    </a:p>
                  </a:txBody>
                  <a:tcPr/>
                </a:tc>
                <a:extLst>
                  <a:ext uri="{0D108BD9-81ED-4DB2-BD59-A6C34878D82A}">
                    <a16:rowId xmlns:a16="http://schemas.microsoft.com/office/drawing/2014/main" val="10007"/>
                  </a:ext>
                </a:extLst>
              </a:tr>
              <a:tr h="288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Comment avez-vous eu connaissance de l’appel à candidature d’Eurogroup Autrement ?</a:t>
                      </a:r>
                      <a:endParaRPr kumimoji="0" lang="fr-FR" sz="1200" b="0" i="0" u="none" strike="noStrike" cap="none" normalizeH="0" baseline="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72000" marR="36000" marT="36000" marB="36000" anchor="ctr" horzOverflow="overflow">
                    <a:lnL w="12700" cap="flat" cmpd="sng" algn="ctr">
                      <a:noFill/>
                      <a:prstDash val="solid"/>
                      <a:round/>
                      <a:headEnd type="none" w="med" len="med"/>
                      <a:tailEnd type="none" w="med" len="med"/>
                    </a:lnL>
                    <a:lnR w="12700" cap="flat" cmpd="sng" algn="ctr">
                      <a:solidFill>
                        <a:schemeClr val="bg1">
                          <a:lumMod val="95000"/>
                        </a:schemeClr>
                      </a:solidFill>
                      <a:prstDash val="sysDash"/>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None/>
                        <a:tabLst/>
                      </a:pPr>
                      <a:endParaRPr kumimoji="0" lang="fr-FR" sz="1400" b="0" i="0" u="none" strike="noStrike" cap="none" normalizeH="0" baseline="0">
                        <a:ln>
                          <a:noFill/>
                        </a:ln>
                        <a:solidFill>
                          <a:schemeClr val="tx1"/>
                        </a:solidFill>
                        <a:effectLst/>
                        <a:latin typeface="Calibri" pitchFamily="34" charset="0"/>
                        <a:cs typeface="Arial" pitchFamily="34" charset="0"/>
                      </a:endParaRPr>
                    </a:p>
                  </a:txBody>
                  <a:tcPr marL="99060" marR="99060" marT="45715" marB="45715" horzOverflow="overflow">
                    <a:lnL w="12700" cap="flat" cmpd="sng" algn="ctr">
                      <a:solidFill>
                        <a:srgbClr val="F2F2F2"/>
                      </a:solidFill>
                      <a:prstDash val="solid"/>
                      <a:round/>
                      <a:headEnd type="none" w="med" len="med"/>
                      <a:tailEnd type="none" w="med" len="med"/>
                    </a:lnL>
                    <a:lnR w="12700" cap="flat" cmpd="sng" algn="ctr">
                      <a:solidFill>
                        <a:srgbClr val="F2F2F2"/>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1" u="none" strike="noStrike" cap="none" normalizeH="0" baseline="0">
                          <a:ln>
                            <a:noFill/>
                          </a:ln>
                          <a:solidFill>
                            <a:schemeClr val="tx1"/>
                          </a:solidFill>
                          <a:effectLst/>
                          <a:latin typeface="Segoe UI" panose="020B0502040204020203" pitchFamily="34" charset="0"/>
                          <a:cs typeface="Segoe UI" panose="020B0502040204020203" pitchFamily="34" charset="0"/>
                        </a:rPr>
                        <a:t>À compléter</a:t>
                      </a:r>
                    </a:p>
                  </a:txBody>
                  <a:tcPr marL="72000" marR="36000" marT="36000" marB="36000" anchor="ctr" horzOverflow="overflow">
                    <a:lnL w="12700" cap="flat" cmpd="sng" algn="ctr">
                      <a:solidFill>
                        <a:schemeClr val="bg1">
                          <a:lumMod val="95000"/>
                        </a:schemeClr>
                      </a:solidFill>
                      <a:prstDash val="sysDash"/>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3" name="Rectangle 2">
            <a:extLst>
              <a:ext uri="{FF2B5EF4-FFF2-40B4-BE49-F238E27FC236}">
                <a16:creationId xmlns:a16="http://schemas.microsoft.com/office/drawing/2014/main" id="{2BA47167-FC97-A055-5984-12C6D888EBAD}"/>
              </a:ext>
            </a:extLst>
          </p:cNvPr>
          <p:cNvSpPr/>
          <p:nvPr/>
        </p:nvSpPr>
        <p:spPr>
          <a:xfrm>
            <a:off x="6753200" y="0"/>
            <a:ext cx="3152800" cy="774517"/>
          </a:xfrm>
          <a:prstGeom prst="rect">
            <a:avLst/>
          </a:prstGeom>
          <a:solidFill>
            <a:schemeClr val="accent1">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a:solidFill>
                  <a:schemeClr val="accent5">
                    <a:lumMod val="50000"/>
                  </a:schemeClr>
                </a:solidFill>
                <a:latin typeface="Segoe UI Semibold" panose="020B0702040204020203" pitchFamily="34" charset="0"/>
                <a:cs typeface="Segoe UI Semibold" panose="020B0702040204020203" pitchFamily="34" charset="0"/>
              </a:rPr>
              <a:t>Dossier de candidature page 3/3 </a:t>
            </a:r>
          </a:p>
          <a:p>
            <a:pPr algn="ctr"/>
            <a:r>
              <a:rPr lang="fr-FR" sz="900" b="1">
                <a:solidFill>
                  <a:schemeClr val="accent5">
                    <a:lumMod val="50000"/>
                  </a:schemeClr>
                </a:solidFill>
                <a:latin typeface="Segoe UI Semibold" panose="020B0702040204020203" pitchFamily="34" charset="0"/>
                <a:cs typeface="Segoe UI Semibold" panose="020B0702040204020203" pitchFamily="34" charset="0"/>
              </a:rPr>
              <a:t>(ne pas dépasser les 3 pages)</a:t>
            </a:r>
          </a:p>
          <a:p>
            <a:pPr algn="ctr"/>
            <a:r>
              <a:rPr lang="fr-FR" sz="900" b="1">
                <a:solidFill>
                  <a:srgbClr val="C00000"/>
                </a:solidFill>
                <a:latin typeface="Segoe UI Semibold" panose="020B0702040204020203" pitchFamily="34" charset="0"/>
                <a:cs typeface="Segoe UI Semibold" panose="020B0702040204020203" pitchFamily="34" charset="0"/>
              </a:rPr>
              <a:t>A retourner avec les états financiers à : </a:t>
            </a:r>
          </a:p>
          <a:p>
            <a:pPr algn="ctr"/>
            <a:r>
              <a:rPr lang="fr-FR" sz="900" b="1">
                <a:solidFill>
                  <a:srgbClr val="C00000"/>
                </a:solidFill>
                <a:latin typeface="Segoe UI Semibold" panose="020B0702040204020203" pitchFamily="34" charset="0"/>
                <a:cs typeface="Segoe UI Semibold" panose="020B0702040204020203" pitchFamily="34" charset="0"/>
                <a:hlinkClick r:id="rId3">
                  <a:extLst>
                    <a:ext uri="{A12FA001-AC4F-418D-AE19-62706E023703}">
                      <ahyp:hlinkClr xmlns:ahyp="http://schemas.microsoft.com/office/drawing/2018/hyperlinkcolor" val="tx"/>
                    </a:ext>
                  </a:extLst>
                </a:hlinkClick>
              </a:rPr>
              <a:t>fondation.equipe@eurogroupconsulting.com</a:t>
            </a:r>
            <a:endParaRPr lang="fr-FR" sz="900" b="1">
              <a:solidFill>
                <a:srgbClr val="C00000"/>
              </a:solidFill>
              <a:latin typeface="Segoe UI Semibold" panose="020B0702040204020203" pitchFamily="34" charset="0"/>
              <a:cs typeface="Segoe UI Semibold" panose="020B0702040204020203" pitchFamily="34" charset="0"/>
            </a:endParaRPr>
          </a:p>
          <a:p>
            <a:pPr algn="ctr"/>
            <a:r>
              <a:rPr lang="fr-FR" sz="900" b="1">
                <a:solidFill>
                  <a:srgbClr val="C00000"/>
                </a:solidFill>
                <a:latin typeface="Segoe UI Semibold" panose="020B0702040204020203" pitchFamily="34" charset="0"/>
                <a:cs typeface="Segoe UI Semibold" panose="020B0702040204020203" pitchFamily="34" charset="0"/>
              </a:rPr>
              <a:t>avant mercredi 26 mars 2025 à 18h</a:t>
            </a:r>
          </a:p>
        </p:txBody>
      </p:sp>
    </p:spTree>
    <p:extLst>
      <p:ext uri="{BB962C8B-B14F-4D97-AF65-F5344CB8AC3E}">
        <p14:creationId xmlns:p14="http://schemas.microsoft.com/office/powerpoint/2010/main" val="4010565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Personnalisé 1">
      <a:dk1>
        <a:srgbClr val="57565A"/>
      </a:dk1>
      <a:lt1>
        <a:srgbClr val="FFFFFF"/>
      </a:lt1>
      <a:dk2>
        <a:srgbClr val="1C5686"/>
      </a:dk2>
      <a:lt2>
        <a:srgbClr val="176490"/>
      </a:lt2>
      <a:accent1>
        <a:srgbClr val="71CAF3"/>
      </a:accent1>
      <a:accent2>
        <a:srgbClr val="4CC2F1"/>
      </a:accent2>
      <a:accent3>
        <a:srgbClr val="00ADE9"/>
      </a:accent3>
      <a:accent4>
        <a:srgbClr val="007FB9"/>
      </a:accent4>
      <a:accent5>
        <a:srgbClr val="19486D"/>
      </a:accent5>
      <a:accent6>
        <a:srgbClr val="11273B"/>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c738bb0-9372-4704-be74-97bb596ded4c">
      <UserInfo>
        <DisplayName>STEVENS Sieglin</DisplayName>
        <AccountId>3</AccountId>
        <AccountType/>
      </UserInfo>
    </SharedWithUsers>
    <_ip_UnifiedCompliancePolicyUIAction xmlns="http://schemas.microsoft.com/sharepoint/v3" xsi:nil="true"/>
    <_ip_UnifiedCompliancePolicyProperties xmlns="http://schemas.microsoft.com/sharepoint/v3" xsi:nil="true"/>
    <lcf76f155ced4ddcb4097134ff3c332f xmlns="6ec18644-8012-42a4-8194-ef7cf110541e">
      <Terms xmlns="http://schemas.microsoft.com/office/infopath/2007/PartnerControls"/>
    </lcf76f155ced4ddcb4097134ff3c332f>
    <TaxCatchAll xmlns="3c738bb0-9372-4704-be74-97bb596ded4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E32430257A20429F318A2F5DEFCC9A" ma:contentTypeVersion="20" ma:contentTypeDescription="Crée un document." ma:contentTypeScope="" ma:versionID="48f1770759588b2fdcd344c02ff219d5">
  <xsd:schema xmlns:xsd="http://www.w3.org/2001/XMLSchema" xmlns:xs="http://www.w3.org/2001/XMLSchema" xmlns:p="http://schemas.microsoft.com/office/2006/metadata/properties" xmlns:ns1="http://schemas.microsoft.com/sharepoint/v3" xmlns:ns2="6ec18644-8012-42a4-8194-ef7cf110541e" xmlns:ns3="3c738bb0-9372-4704-be74-97bb596ded4c" targetNamespace="http://schemas.microsoft.com/office/2006/metadata/properties" ma:root="true" ma:fieldsID="4b174710840d6b2d5a2ecd092f252046" ns1:_="" ns2:_="" ns3:_="">
    <xsd:import namespace="http://schemas.microsoft.com/sharepoint/v3"/>
    <xsd:import namespace="6ec18644-8012-42a4-8194-ef7cf110541e"/>
    <xsd:import namespace="3c738bb0-9372-4704-be74-97bb596ded4c"/>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Propriétés de la stratégie de conformité unifiée" ma:hidden="true" ma:internalName="_ip_UnifiedCompliancePolicyProperties">
      <xsd:simpleType>
        <xsd:restriction base="dms:Note"/>
      </xsd:simpleType>
    </xsd:element>
    <xsd:element name="_ip_UnifiedCompliancePolicyUIAction" ma:index="23"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c18644-8012-42a4-8194-ef7cf1105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1d4d29aa-6a82-4bfd-8ff2-762e9dc2e83e"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38bb0-9372-4704-be74-97bb596ded4c"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9bd88e76-5f3c-4aac-b858-2dbde5a30b74}" ma:internalName="TaxCatchAll" ma:showField="CatchAllData" ma:web="3c738bb0-9372-4704-be74-97bb596ded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0EFD0A-B17A-4537-920C-3FA1672C0E2F}">
  <ds:schemaRefs>
    <ds:schemaRef ds:uri="http://schemas.microsoft.com/sharepoint/v3/contenttype/forms"/>
  </ds:schemaRefs>
</ds:datastoreItem>
</file>

<file path=customXml/itemProps2.xml><?xml version="1.0" encoding="utf-8"?>
<ds:datastoreItem xmlns:ds="http://schemas.openxmlformats.org/officeDocument/2006/customXml" ds:itemID="{7F324426-57F5-40D3-B4D5-577071351B8A}">
  <ds:schemaRefs>
    <ds:schemaRef ds:uri="http://schemas.microsoft.com/sharepoint/v3"/>
    <ds:schemaRef ds:uri="http://schemas.microsoft.com/office/2006/documentManagement/types"/>
    <ds:schemaRef ds:uri="6ec18644-8012-42a4-8194-ef7cf110541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c738bb0-9372-4704-be74-97bb596ded4c"/>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A786B39F-7FBA-42EC-9D04-EB1A12D248FC}">
  <ds:schemaRefs>
    <ds:schemaRef ds:uri="3c738bb0-9372-4704-be74-97bb596ded4c"/>
    <ds:schemaRef ds:uri="6ec18644-8012-42a4-8194-ef7cf11054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1795</Words>
  <Application>Microsoft Office PowerPoint</Application>
  <PresentationFormat>Format A4 (210 x 297 mm)</PresentationFormat>
  <Paragraphs>189</Paragraphs>
  <Slides>10</Slides>
  <Notes>10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10</vt:i4>
      </vt:variant>
    </vt:vector>
  </HeadingPairs>
  <TitlesOfParts>
    <vt:vector size="19" baseType="lpstr">
      <vt:lpstr>Arial</vt:lpstr>
      <vt:lpstr>Lucida Grande</vt:lpstr>
      <vt:lpstr>Open Sans Light</vt:lpstr>
      <vt:lpstr>Segoe UI</vt:lpstr>
      <vt:lpstr>Segoe UI Light</vt:lpstr>
      <vt:lpstr>Segoe UI Semibold</vt:lpstr>
      <vt:lpstr>Wingdings</vt:lpstr>
      <vt:lpstr>1_Office Theme</vt:lpstr>
      <vt:lpstr>Diapositive think-cell</vt:lpstr>
      <vt:lpstr>Présentation PowerPoint</vt:lpstr>
      <vt:lpstr> La Fondation Eurogroup, une réaffirmation de l'engagement sociétal d'Eurogroup Consulting</vt:lpstr>
      <vt:lpstr>Des missions d’accompagnement de structures d’intérêt général</vt:lpstr>
      <vt:lpstr>Exemples de missions Eurogroup Autrement</vt:lpstr>
      <vt:lpstr>Le déroulement d’une candidature puis d’une intervention</vt:lpstr>
      <vt:lpstr>Les critères d’éligibilité des dossiers</vt:lpstr>
      <vt:lpstr>Nom de l’organisme (à compléter)</vt:lpstr>
      <vt:lpstr>Nom de l’organisme (à compléter)</vt:lpstr>
      <vt:lpstr>Nom de l’organisme (à compléter)</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Eurogroup Consulting</dc:creator>
  <cp:lastModifiedBy>HASNIER Claire</cp:lastModifiedBy>
  <cp:revision>1</cp:revision>
  <cp:lastPrinted>2019-10-21T17:46:04Z</cp:lastPrinted>
  <dcterms:created xsi:type="dcterms:W3CDTF">2014-10-08T23:03:32Z</dcterms:created>
  <dcterms:modified xsi:type="dcterms:W3CDTF">2025-02-20T10:55:57Z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0x01010083E32430257A20429F318A2F5DEFCC9A</vt:lpwstr>
  </property>
  <property fmtid="{D5CDD505-2E9C-101B-9397-08002B2CF9AE}" pid="3" name="MediaServiceImageTags">
    <vt:lpwstr/>
  </property>
</Properties>
</file>